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9"/>
  </p:notesMasterIdLst>
  <p:handoutMasterIdLst>
    <p:handoutMasterId r:id="rId40"/>
  </p:handoutMasterIdLst>
  <p:sldIdLst>
    <p:sldId id="256" r:id="rId2"/>
    <p:sldId id="326" r:id="rId3"/>
    <p:sldId id="257" r:id="rId4"/>
    <p:sldId id="258" r:id="rId5"/>
    <p:sldId id="259" r:id="rId6"/>
    <p:sldId id="296" r:id="rId7"/>
    <p:sldId id="260" r:id="rId8"/>
    <p:sldId id="297" r:id="rId9"/>
    <p:sldId id="298" r:id="rId10"/>
    <p:sldId id="299" r:id="rId11"/>
    <p:sldId id="300" r:id="rId12"/>
    <p:sldId id="302" r:id="rId13"/>
    <p:sldId id="301" r:id="rId14"/>
    <p:sldId id="303" r:id="rId15"/>
    <p:sldId id="304" r:id="rId16"/>
    <p:sldId id="305" r:id="rId17"/>
    <p:sldId id="306" r:id="rId18"/>
    <p:sldId id="323" r:id="rId19"/>
    <p:sldId id="324" r:id="rId20"/>
    <p:sldId id="319" r:id="rId21"/>
    <p:sldId id="307" r:id="rId22"/>
    <p:sldId id="308" r:id="rId23"/>
    <p:sldId id="309" r:id="rId24"/>
    <p:sldId id="310" r:id="rId25"/>
    <p:sldId id="320" r:id="rId26"/>
    <p:sldId id="311" r:id="rId27"/>
    <p:sldId id="312" r:id="rId28"/>
    <p:sldId id="315" r:id="rId29"/>
    <p:sldId id="313" r:id="rId30"/>
    <p:sldId id="314" r:id="rId31"/>
    <p:sldId id="321" r:id="rId32"/>
    <p:sldId id="317" r:id="rId33"/>
    <p:sldId id="316" r:id="rId34"/>
    <p:sldId id="318" r:id="rId35"/>
    <p:sldId id="322" r:id="rId36"/>
    <p:sldId id="325" r:id="rId37"/>
    <p:sldId id="293" r:id="rId38"/>
  </p:sldIdLst>
  <p:sldSz cx="9144000" cy="6858000" type="screen4x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AFA16"/>
    <a:srgbClr val="FFFF00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6405"/>
  </p:normalViewPr>
  <p:slideViewPr>
    <p:cSldViewPr snapToGrid="0">
      <p:cViewPr varScale="1">
        <p:scale>
          <a:sx n="91" d="100"/>
          <a:sy n="91" d="100"/>
        </p:scale>
        <p:origin x="312" y="84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80" d="100"/>
          <a:sy n="80" d="100"/>
        </p:scale>
        <p:origin x="4014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:a16="http://schemas.microsoft.com/office/drawing/2014/main" xmlns="" id="{9BE38AB5-B56D-47C3-8BA0-2CC720FEF09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8056"/>
          </a:xfrm>
          <a:prstGeom prst="rect">
            <a:avLst/>
          </a:prstGeom>
        </p:spPr>
        <p:txBody>
          <a:bodyPr vert="horz" lIns="91312" tIns="45656" rIns="91312" bIns="45656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xmlns="" id="{52363880-9892-49BA-96B1-FEF35391165E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312" tIns="45656" rIns="91312" bIns="45656" rtlCol="0"/>
          <a:lstStyle>
            <a:lvl1pPr algn="r">
              <a:defRPr sz="1200"/>
            </a:lvl1pPr>
          </a:lstStyle>
          <a:p>
            <a:fld id="{3E9AD60A-58FC-4CBA-AD04-AAA94E3313E3}" type="datetimeFigureOut">
              <a:rPr lang="ko-KR" altLang="en-US" smtClean="0"/>
              <a:t>2018-04-17</a:t>
            </a:fld>
            <a:endParaRPr lang="ko-KR" altLang="en-US" dirty="0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xmlns="" id="{32D5E76C-09B9-4867-900D-F3E59A99861D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1" y="9428584"/>
            <a:ext cx="2945659" cy="498055"/>
          </a:xfrm>
          <a:prstGeom prst="rect">
            <a:avLst/>
          </a:prstGeom>
        </p:spPr>
        <p:txBody>
          <a:bodyPr vert="horz" lIns="91312" tIns="45656" rIns="91312" bIns="45656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xmlns="" id="{3A89795B-9100-46DB-9145-1AC240070D2E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312" tIns="45656" rIns="91312" bIns="45656" rtlCol="0" anchor="b"/>
          <a:lstStyle>
            <a:lvl1pPr algn="r">
              <a:defRPr sz="1200"/>
            </a:lvl1pPr>
          </a:lstStyle>
          <a:p>
            <a:fld id="{CD13E8F8-19F4-4569-A3C4-7D0DEA2C664D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96201404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8056"/>
          </a:xfrm>
          <a:prstGeom prst="rect">
            <a:avLst/>
          </a:prstGeom>
        </p:spPr>
        <p:txBody>
          <a:bodyPr vert="horz" lIns="91312" tIns="45656" rIns="91312" bIns="45656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312" tIns="45656" rIns="91312" bIns="45656" rtlCol="0"/>
          <a:lstStyle>
            <a:lvl1pPr algn="r">
              <a:defRPr sz="1200"/>
            </a:lvl1pPr>
          </a:lstStyle>
          <a:p>
            <a:fld id="{8F0C2B3B-8556-4DAC-A801-BB01A95B7D76}" type="datetimeFigureOut">
              <a:rPr lang="ko-KR" altLang="en-US" smtClean="0"/>
              <a:t>2018-04-17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12" tIns="45656" rIns="91312" bIns="45656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3"/>
          </a:xfrm>
          <a:prstGeom prst="rect">
            <a:avLst/>
          </a:prstGeom>
        </p:spPr>
        <p:txBody>
          <a:bodyPr vert="horz" lIns="91312" tIns="45656" rIns="91312" bIns="45656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9428584"/>
            <a:ext cx="2945659" cy="498055"/>
          </a:xfrm>
          <a:prstGeom prst="rect">
            <a:avLst/>
          </a:prstGeom>
        </p:spPr>
        <p:txBody>
          <a:bodyPr vert="horz" lIns="91312" tIns="45656" rIns="91312" bIns="45656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312" tIns="45656" rIns="91312" bIns="45656" rtlCol="0" anchor="b"/>
          <a:lstStyle>
            <a:lvl1pPr algn="r">
              <a:defRPr sz="1200"/>
            </a:lvl1pPr>
          </a:lstStyle>
          <a:p>
            <a:fld id="{6EB7944D-AB6B-4A5D-B1F9-EC55D93DB842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180578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 descr="1.jpg">
            <a:extLst>
              <a:ext uri="{FF2B5EF4-FFF2-40B4-BE49-F238E27FC236}">
                <a16:creationId xmlns:a16="http://schemas.microsoft.com/office/drawing/2014/main" xmlns="" id="{C9990CA9-B830-446E-B0AF-25C5627EB61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그림 7" descr="4.png">
            <a:extLst>
              <a:ext uri="{FF2B5EF4-FFF2-40B4-BE49-F238E27FC236}">
                <a16:creationId xmlns:a16="http://schemas.microsoft.com/office/drawing/2014/main" xmlns="" id="{78AB7089-230C-4241-AAE7-0E0C1C5F7DE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2492896"/>
            <a:ext cx="5868144" cy="3492388"/>
          </a:xfrm>
          <a:prstGeom prst="rect">
            <a:avLst/>
          </a:prstGeom>
        </p:spPr>
      </p:pic>
      <p:pic>
        <p:nvPicPr>
          <p:cNvPr id="16" name="_x43384176" descr="EMB000005200574">
            <a:extLst>
              <a:ext uri="{FF2B5EF4-FFF2-40B4-BE49-F238E27FC236}">
                <a16:creationId xmlns:a16="http://schemas.microsoft.com/office/drawing/2014/main" xmlns="" id="{34631416-A7C5-402E-82AD-29B52A50BB36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9" y="6417332"/>
            <a:ext cx="442119" cy="315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xmlns="" id="{02C36B5B-5B63-48AE-8C9F-136EE547254E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3728" y="97705"/>
            <a:ext cx="1344292" cy="270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208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그림 9" descr="1.jpg">
            <a:extLst>
              <a:ext uri="{FF2B5EF4-FFF2-40B4-BE49-F238E27FC236}">
                <a16:creationId xmlns:a16="http://schemas.microsoft.com/office/drawing/2014/main" xmlns="" id="{58648A49-6915-4D13-8CB9-0294DE00F8D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xmlns="" id="{10BD2A0C-2727-48F7-B985-C106C5AF105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3728" y="97705"/>
            <a:ext cx="1344292" cy="270504"/>
          </a:xfrm>
          <a:prstGeom prst="rect">
            <a:avLst/>
          </a:prstGeom>
        </p:spPr>
      </p:pic>
      <p:pic>
        <p:nvPicPr>
          <p:cNvPr id="11" name="그림 10" descr="4.png">
            <a:extLst>
              <a:ext uri="{FF2B5EF4-FFF2-40B4-BE49-F238E27FC236}">
                <a16:creationId xmlns:a16="http://schemas.microsoft.com/office/drawing/2014/main" xmlns="" id="{2188CBCB-0B0E-4037-80FF-877C4F268C32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2492896"/>
            <a:ext cx="5868144" cy="3492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46654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xmlns="" id="{2FE55EA7-0DA4-4E38-B2D3-BD271A6941E9}"/>
              </a:ext>
            </a:extLst>
          </p:cNvPr>
          <p:cNvSpPr/>
          <p:nvPr userDrawn="1"/>
        </p:nvSpPr>
        <p:spPr>
          <a:xfrm>
            <a:off x="0" y="6620962"/>
            <a:ext cx="9144000" cy="239617"/>
          </a:xfrm>
          <a:prstGeom prst="rect">
            <a:avLst/>
          </a:prstGeom>
          <a:gradFill>
            <a:gsLst>
              <a:gs pos="0">
                <a:srgbClr val="DEDEDE"/>
              </a:gs>
              <a:gs pos="76000">
                <a:srgbClr val="1998D7"/>
              </a:gs>
            </a:gsLst>
            <a:lin ang="10800000" scaled="0"/>
          </a:gradFill>
          <a:ln w="19050">
            <a:noFill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xmlns="" id="{1E7C3CB8-16F5-4B8E-8BA1-719D35E35560}"/>
              </a:ext>
            </a:extLst>
          </p:cNvPr>
          <p:cNvSpPr/>
          <p:nvPr userDrawn="1"/>
        </p:nvSpPr>
        <p:spPr>
          <a:xfrm>
            <a:off x="0" y="456784"/>
            <a:ext cx="9144000" cy="52148"/>
          </a:xfrm>
          <a:prstGeom prst="rect">
            <a:avLst/>
          </a:prstGeom>
          <a:gradFill>
            <a:gsLst>
              <a:gs pos="0">
                <a:srgbClr val="DEDEDE"/>
              </a:gs>
              <a:gs pos="76000">
                <a:srgbClr val="1998D7"/>
              </a:gs>
            </a:gsLst>
            <a:lin ang="10800000" scaled="0"/>
          </a:gradFill>
          <a:ln w="19050">
            <a:noFill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xmlns="" id="{F5FA8ACE-1C49-4EE3-A66B-D1793AA6EC9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3728" y="97705"/>
            <a:ext cx="1344292" cy="27050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A54C37EC-E877-412E-9585-E9B75F3016E8}"/>
              </a:ext>
            </a:extLst>
          </p:cNvPr>
          <p:cNvSpPr txBox="1"/>
          <p:nvPr userDrawn="1"/>
        </p:nvSpPr>
        <p:spPr>
          <a:xfrm>
            <a:off x="8577969" y="6633936"/>
            <a:ext cx="54006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04D8519D-FD72-4DBA-8D9C-790619D57835}" type="slidenum">
              <a:rPr lang="ko-KR" altLang="en-US" sz="800" smtClean="0"/>
              <a:pPr algn="r"/>
              <a:t>‹#›</a:t>
            </a:fld>
            <a:endParaRPr lang="ko-KR" altLang="en-US" sz="800" dirty="0"/>
          </a:p>
        </p:txBody>
      </p:sp>
    </p:spTree>
    <p:extLst>
      <p:ext uri="{BB962C8B-B14F-4D97-AF65-F5344CB8AC3E}">
        <p14:creationId xmlns:p14="http://schemas.microsoft.com/office/powerpoint/2010/main" val="2080080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xmlns="" id="{DFBF132D-AB8E-4F13-9D57-453680EB013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43117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xmlns="" id="{BE7CC490-9BB8-4AA2-8EFA-5DB8C0033827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3728" y="97705"/>
            <a:ext cx="1344292" cy="270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41384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529825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4.png"/><Relationship Id="rId4" Type="http://schemas.openxmlformats.org/officeDocument/2006/relationships/image" Target="../media/image1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5.png"/><Relationship Id="rId4" Type="http://schemas.openxmlformats.org/officeDocument/2006/relationships/image" Target="../media/image10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7.png"/><Relationship Id="rId4" Type="http://schemas.openxmlformats.org/officeDocument/2006/relationships/image" Target="../media/image1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7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1.png"/><Relationship Id="rId4" Type="http://schemas.openxmlformats.org/officeDocument/2006/relationships/image" Target="../media/image18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7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9.png"/><Relationship Id="rId4" Type="http://schemas.openxmlformats.org/officeDocument/2006/relationships/image" Target="../media/image10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6.png"/><Relationship Id="rId4" Type="http://schemas.openxmlformats.org/officeDocument/2006/relationships/image" Target="../media/image10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7.png"/><Relationship Id="rId4" Type="http://schemas.openxmlformats.org/officeDocument/2006/relationships/image" Target="../media/image10.pn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pn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xmlns="" id="{A1C21097-1C0E-4083-AC6D-C615A21D3ED7}"/>
              </a:ext>
            </a:extLst>
          </p:cNvPr>
          <p:cNvSpPr/>
          <p:nvPr/>
        </p:nvSpPr>
        <p:spPr>
          <a:xfrm>
            <a:off x="105055" y="2392467"/>
            <a:ext cx="8928992" cy="14982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Bef>
                <a:spcPct val="0"/>
              </a:spcBef>
              <a:defRPr/>
            </a:pPr>
            <a:r>
              <a:rPr lang="ko-KR" altLang="en-US" sz="4000" b="1" cap="all" dirty="0">
                <a:ln w="0"/>
                <a:gradFill flip="none" rotWithShape="1">
                  <a:gsLst>
                    <a:gs pos="0">
                      <a:srgbClr val="1998D7"/>
                    </a:gs>
                    <a:gs pos="49000">
                      <a:schemeClr val="accent1">
                        <a:lumMod val="75000"/>
                      </a:schemeClr>
                    </a:gs>
                  </a:gsLst>
                  <a:lin ang="16200000" scaled="1"/>
                  <a:tileRect/>
                </a:gradFill>
                <a:latin typeface="+mn-ea"/>
                <a:cs typeface="Arial" pitchFamily="34" charset="0"/>
              </a:rPr>
              <a:t>내 </a:t>
            </a:r>
            <a:r>
              <a:rPr lang="en-US" altLang="ko-KR" sz="4000" b="1" cap="all" dirty="0">
                <a:ln w="0"/>
                <a:gradFill flip="none" rotWithShape="1">
                  <a:gsLst>
                    <a:gs pos="0">
                      <a:srgbClr val="1998D7"/>
                    </a:gs>
                    <a:gs pos="49000">
                      <a:schemeClr val="accent1">
                        <a:lumMod val="75000"/>
                      </a:schemeClr>
                    </a:gs>
                  </a:gsLst>
                  <a:lin ang="16200000" scaled="1"/>
                  <a:tileRect/>
                </a:gradFill>
                <a:latin typeface="+mn-ea"/>
                <a:cs typeface="Arial" pitchFamily="34" charset="0"/>
              </a:rPr>
              <a:t>PC </a:t>
            </a:r>
            <a:r>
              <a:rPr lang="ko-KR" altLang="en-US" sz="4000" b="1" cap="all" dirty="0">
                <a:ln w="0"/>
                <a:gradFill flip="none" rotWithShape="1">
                  <a:gsLst>
                    <a:gs pos="0">
                      <a:srgbClr val="1998D7"/>
                    </a:gs>
                    <a:gs pos="49000">
                      <a:schemeClr val="accent1">
                        <a:lumMod val="75000"/>
                      </a:schemeClr>
                    </a:gs>
                  </a:gsLst>
                  <a:lin ang="16200000" scaled="1"/>
                  <a:tileRect/>
                </a:gradFill>
                <a:latin typeface="+mn-ea"/>
                <a:cs typeface="Arial" pitchFamily="34" charset="0"/>
              </a:rPr>
              <a:t>폰트 </a:t>
            </a:r>
            <a:r>
              <a:rPr lang="ko-KR" altLang="en-US" sz="4000" b="1" cap="all" dirty="0" err="1">
                <a:ln w="0"/>
                <a:gradFill flip="none" rotWithShape="1">
                  <a:gsLst>
                    <a:gs pos="0">
                      <a:srgbClr val="1998D7"/>
                    </a:gs>
                    <a:gs pos="49000">
                      <a:schemeClr val="accent1">
                        <a:lumMod val="75000"/>
                      </a:schemeClr>
                    </a:gs>
                  </a:gsLst>
                  <a:lin ang="16200000" scaled="1"/>
                  <a:tileRect/>
                </a:gradFill>
                <a:latin typeface="+mn-ea"/>
                <a:cs typeface="Arial" pitchFamily="34" charset="0"/>
              </a:rPr>
              <a:t>점검기</a:t>
            </a:r>
            <a:endParaRPr lang="en-US" altLang="ko-KR" sz="4000" b="1" cap="all" dirty="0">
              <a:ln w="0"/>
              <a:gradFill flip="none" rotWithShape="1">
                <a:gsLst>
                  <a:gs pos="0">
                    <a:srgbClr val="1998D7"/>
                  </a:gs>
                  <a:gs pos="49000">
                    <a:schemeClr val="accent1">
                      <a:lumMod val="75000"/>
                    </a:schemeClr>
                  </a:gs>
                </a:gsLst>
                <a:lin ang="16200000" scaled="1"/>
                <a:tileRect/>
              </a:gradFill>
              <a:latin typeface="+mn-ea"/>
              <a:cs typeface="Arial" pitchFamily="34" charset="0"/>
            </a:endParaRPr>
          </a:p>
          <a:p>
            <a:pPr algn="ctr">
              <a:lnSpc>
                <a:spcPct val="150000"/>
              </a:lnSpc>
              <a:spcBef>
                <a:spcPct val="0"/>
              </a:spcBef>
              <a:defRPr/>
            </a:pPr>
            <a:r>
              <a:rPr lang="en-US" altLang="ko-KR" sz="2400" b="1" cap="all" dirty="0">
                <a:ln w="0"/>
                <a:gradFill flip="none" rotWithShape="1">
                  <a:gsLst>
                    <a:gs pos="0">
                      <a:srgbClr val="1998D7"/>
                    </a:gs>
                    <a:gs pos="49000">
                      <a:schemeClr val="accent1">
                        <a:lumMod val="75000"/>
                      </a:schemeClr>
                    </a:gs>
                  </a:gsLst>
                  <a:lin ang="16200000" scaled="1"/>
                  <a:tileRect/>
                </a:gradFill>
                <a:latin typeface="+mn-ea"/>
                <a:cs typeface="Arial" pitchFamily="34" charset="0"/>
              </a:rPr>
              <a:t>Font SW Inspector</a:t>
            </a: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xmlns="" id="{9C9101D1-45DF-43DC-AEFD-58CDBF079212}"/>
              </a:ext>
            </a:extLst>
          </p:cNvPr>
          <p:cNvSpPr/>
          <p:nvPr/>
        </p:nvSpPr>
        <p:spPr>
          <a:xfrm>
            <a:off x="3123482" y="5383932"/>
            <a:ext cx="289213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ko-KR" altLang="en-US" sz="2400" b="1" cap="all" dirty="0">
                <a:ln w="0"/>
                <a:gradFill flip="none" rotWithShape="1">
                  <a:gsLst>
                    <a:gs pos="0">
                      <a:srgbClr val="1998D7"/>
                    </a:gs>
                    <a:gs pos="49000">
                      <a:schemeClr val="accent1">
                        <a:lumMod val="75000"/>
                      </a:schemeClr>
                    </a:gs>
                  </a:gsLst>
                  <a:lin ang="16200000" scaled="1"/>
                  <a:tileRect/>
                </a:gradFill>
                <a:latin typeface="+mn-ea"/>
                <a:cs typeface="Arial" pitchFamily="34" charset="0"/>
              </a:rPr>
              <a:t>사용자 매뉴얼</a:t>
            </a:r>
            <a:r>
              <a:rPr lang="en-US" altLang="ko-KR" sz="2400" b="1" cap="all" dirty="0">
                <a:ln w="0"/>
                <a:gradFill flip="none" rotWithShape="1">
                  <a:gsLst>
                    <a:gs pos="0">
                      <a:srgbClr val="1998D7"/>
                    </a:gs>
                    <a:gs pos="49000">
                      <a:schemeClr val="accent1">
                        <a:lumMod val="75000"/>
                      </a:schemeClr>
                    </a:gs>
                  </a:gsLst>
                  <a:lin ang="16200000" scaled="1"/>
                  <a:tileRect/>
                </a:gradFill>
                <a:latin typeface="+mn-ea"/>
                <a:cs typeface="Arial" pitchFamily="34" charset="0"/>
              </a:rPr>
              <a:t> v1.2</a:t>
            </a: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10325"/>
            <a:ext cx="933450" cy="447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13909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제목 1">
            <a:extLst>
              <a:ext uri="{FF2B5EF4-FFF2-40B4-BE49-F238E27FC236}">
                <a16:creationId xmlns:a16="http://schemas.microsoft.com/office/drawing/2014/main" xmlns="" id="{A356FE16-8B5A-46FB-94FD-6E2CB0515F9C}"/>
              </a:ext>
            </a:extLst>
          </p:cNvPr>
          <p:cNvSpPr txBox="1">
            <a:spLocks/>
          </p:cNvSpPr>
          <p:nvPr/>
        </p:nvSpPr>
        <p:spPr>
          <a:xfrm>
            <a:off x="415182" y="60968"/>
            <a:ext cx="1509410" cy="363073"/>
          </a:xfrm>
          <a:prstGeom prst="rect">
            <a:avLst/>
          </a:prstGeom>
        </p:spPr>
        <p:txBody>
          <a:bodyPr anchor="ctr"/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2200" b="0" kern="1200" cap="none" spc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cs typeface="+mj-cs"/>
              </a:defRPr>
            </a:lvl1pPr>
          </a:lstStyle>
          <a:p>
            <a:r>
              <a:rPr lang="ko-KR" altLang="en-US" sz="2000" b="1">
                <a:solidFill>
                  <a:srgbClr val="FF0000"/>
                </a:solidFill>
                <a:latin typeface="+mj-ea"/>
                <a:ea typeface="+mj-ea"/>
              </a:rPr>
              <a:t>주의 사항</a:t>
            </a:r>
            <a:endParaRPr lang="ko-KR" altLang="en-US" sz="2000" b="1" dirty="0">
              <a:solidFill>
                <a:srgbClr val="FF0000"/>
              </a:solidFill>
              <a:latin typeface="+mj-ea"/>
              <a:ea typeface="+mj-ea"/>
            </a:endParaRPr>
          </a:p>
        </p:txBody>
      </p:sp>
      <p:pic>
        <p:nvPicPr>
          <p:cNvPr id="17" name="그림 16">
            <a:extLst>
              <a:ext uri="{FF2B5EF4-FFF2-40B4-BE49-F238E27FC236}">
                <a16:creationId xmlns:a16="http://schemas.microsoft.com/office/drawing/2014/main" xmlns="" id="{6C89F291-D679-4885-893E-A156B941DF2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34" y="47834"/>
            <a:ext cx="363073" cy="363073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8800" y="890587"/>
            <a:ext cx="5657850" cy="423862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714500" y="5405942"/>
            <a:ext cx="62960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>
                <a:solidFill>
                  <a:srgbClr val="FF0000"/>
                </a:solidFill>
              </a:rPr>
              <a:t>한 번 삭제 된 폰트파일은 복구되지 않으니 폰트 삭제 시 반드시 사용자의 세심한 확인이 필요합니다</a:t>
            </a:r>
            <a:r>
              <a:rPr lang="en-US" altLang="ko-KR" b="1" dirty="0">
                <a:solidFill>
                  <a:srgbClr val="FF0000"/>
                </a:solidFill>
              </a:rPr>
              <a:t>.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30999" y="5319531"/>
            <a:ext cx="815321" cy="785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35268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제목 1">
            <a:extLst>
              <a:ext uri="{FF2B5EF4-FFF2-40B4-BE49-F238E27FC236}">
                <a16:creationId xmlns:a16="http://schemas.microsoft.com/office/drawing/2014/main" xmlns="" id="{A356FE16-8B5A-46FB-94FD-6E2CB0515F9C}"/>
              </a:ext>
            </a:extLst>
          </p:cNvPr>
          <p:cNvSpPr txBox="1">
            <a:spLocks/>
          </p:cNvSpPr>
          <p:nvPr/>
        </p:nvSpPr>
        <p:spPr>
          <a:xfrm>
            <a:off x="415182" y="60968"/>
            <a:ext cx="1509410" cy="363073"/>
          </a:xfrm>
          <a:prstGeom prst="rect">
            <a:avLst/>
          </a:prstGeom>
        </p:spPr>
        <p:txBody>
          <a:bodyPr anchor="ctr"/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2200" b="0" kern="1200" cap="none" spc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cs typeface="+mj-cs"/>
              </a:defRPr>
            </a:lvl1pPr>
          </a:lstStyle>
          <a:p>
            <a:r>
              <a:rPr lang="ko-KR" altLang="en-US" sz="2000" b="1" dirty="0">
                <a:solidFill>
                  <a:schemeClr val="tx1"/>
                </a:solidFill>
                <a:latin typeface="+mj-ea"/>
                <a:ea typeface="+mj-ea"/>
              </a:rPr>
              <a:t>목차</a:t>
            </a:r>
          </a:p>
        </p:txBody>
      </p:sp>
      <p:pic>
        <p:nvPicPr>
          <p:cNvPr id="17" name="그림 16">
            <a:extLst>
              <a:ext uri="{FF2B5EF4-FFF2-40B4-BE49-F238E27FC236}">
                <a16:creationId xmlns:a16="http://schemas.microsoft.com/office/drawing/2014/main" xmlns="" id="{6C89F291-D679-4885-893E-A156B941DF2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34" y="47834"/>
            <a:ext cx="363073" cy="363073"/>
          </a:xfrm>
          <a:prstGeom prst="rect">
            <a:avLst/>
          </a:prstGeom>
        </p:spPr>
      </p:pic>
      <p:sp>
        <p:nvSpPr>
          <p:cNvPr id="21" name="직사각형 20">
            <a:extLst>
              <a:ext uri="{FF2B5EF4-FFF2-40B4-BE49-F238E27FC236}">
                <a16:creationId xmlns:a16="http://schemas.microsoft.com/office/drawing/2014/main" xmlns="" id="{293466DE-E466-4CE3-9FB0-E97FB912E27B}"/>
              </a:ext>
            </a:extLst>
          </p:cNvPr>
          <p:cNvSpPr/>
          <p:nvPr/>
        </p:nvSpPr>
        <p:spPr>
          <a:xfrm>
            <a:off x="3027317" y="1578991"/>
            <a:ext cx="3089366" cy="38318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1. </a:t>
            </a:r>
            <a:r>
              <a:rPr lang="ko-KR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내 PC 폰트 </a:t>
            </a:r>
            <a:r>
              <a:rPr lang="ko-KR" altLang="en-U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점검기</a:t>
            </a:r>
            <a:endParaRPr lang="ko-KR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  <a:p>
            <a:pPr>
              <a:lnSpc>
                <a:spcPct val="150000"/>
              </a:lnSpc>
            </a:pPr>
            <a:r>
              <a:rPr lang="en-US" altLang="ko-K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2. </a:t>
            </a:r>
            <a:r>
              <a:rPr lang="ko-KR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내 PC 폰트 </a:t>
            </a:r>
            <a:r>
              <a:rPr lang="ko-KR" altLang="en-U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점검기</a:t>
            </a:r>
            <a:r>
              <a:rPr lang="ko-KR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 실행</a:t>
            </a:r>
          </a:p>
          <a:p>
            <a:pPr>
              <a:lnSpc>
                <a:spcPct val="150000"/>
              </a:lnSpc>
            </a:pPr>
            <a:r>
              <a:rPr lang="en-US" altLang="ko-K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3. </a:t>
            </a:r>
            <a:r>
              <a:rPr lang="ko-KR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메인 화면</a:t>
            </a:r>
          </a:p>
          <a:p>
            <a:pPr>
              <a:lnSpc>
                <a:spcPct val="150000"/>
              </a:lnSpc>
            </a:pPr>
            <a:r>
              <a:rPr lang="en-US" altLang="ko-K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4. </a:t>
            </a:r>
            <a:r>
              <a:rPr lang="ko-KR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폰트점검</a:t>
            </a:r>
          </a:p>
          <a:p>
            <a:pPr>
              <a:lnSpc>
                <a:spcPct val="150000"/>
              </a:lnSpc>
            </a:pPr>
            <a:r>
              <a:rPr lang="en-US" altLang="ko-K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5. </a:t>
            </a:r>
            <a:r>
              <a:rPr lang="ko-KR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폰트점검결과</a:t>
            </a:r>
          </a:p>
          <a:p>
            <a:pPr>
              <a:lnSpc>
                <a:spcPct val="150000"/>
              </a:lnSpc>
            </a:pPr>
            <a:r>
              <a:rPr lang="en-US" altLang="ko-K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6. </a:t>
            </a:r>
            <a:r>
              <a:rPr lang="ko-KR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기본설치폰트 점검결과</a:t>
            </a:r>
          </a:p>
          <a:p>
            <a:pPr>
              <a:lnSpc>
                <a:spcPct val="150000"/>
              </a:lnSpc>
            </a:pPr>
            <a:r>
              <a:rPr lang="en-US" altLang="ko-K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7. </a:t>
            </a:r>
            <a:r>
              <a:rPr lang="ko-KR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추가설치폰트 점검결과</a:t>
            </a:r>
          </a:p>
          <a:p>
            <a:pPr>
              <a:lnSpc>
                <a:spcPct val="150000"/>
              </a:lnSpc>
            </a:pPr>
            <a:r>
              <a:rPr lang="en-US" altLang="ko-K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8. </a:t>
            </a:r>
            <a:r>
              <a:rPr lang="ko-KR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폰트 삭제</a:t>
            </a:r>
          </a:p>
          <a:p>
            <a:pPr>
              <a:lnSpc>
                <a:spcPct val="150000"/>
              </a:lnSpc>
            </a:pPr>
            <a:r>
              <a:rPr lang="en-US" altLang="ko-K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9. </a:t>
            </a:r>
            <a:r>
              <a:rPr lang="ko-KR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도움말</a:t>
            </a:r>
          </a:p>
        </p:txBody>
      </p:sp>
    </p:spTree>
    <p:extLst>
      <p:ext uri="{BB962C8B-B14F-4D97-AF65-F5344CB8AC3E}">
        <p14:creationId xmlns:p14="http://schemas.microsoft.com/office/powerpoint/2010/main" val="27559255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11">
            <a:extLst>
              <a:ext uri="{FF2B5EF4-FFF2-40B4-BE49-F238E27FC236}">
                <a16:creationId xmlns:a16="http://schemas.microsoft.com/office/drawing/2014/main" xmlns="" id="{E5F26B1E-C0C2-446D-BB5E-667C67C227D0}"/>
              </a:ext>
            </a:extLst>
          </p:cNvPr>
          <p:cNvSpPr txBox="1">
            <a:spLocks/>
          </p:cNvSpPr>
          <p:nvPr/>
        </p:nvSpPr>
        <p:spPr>
          <a:xfrm>
            <a:off x="1130952" y="2967928"/>
            <a:ext cx="6882095" cy="922143"/>
          </a:xfrm>
          <a:prstGeom prst="rect">
            <a:avLst/>
          </a:prstGeom>
        </p:spPr>
        <p:txBody>
          <a:bodyPr anchor="ctr"/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ko-KR" altLang="en-US" sz="4000" b="1" cap="all" dirty="0">
                <a:ln w="0"/>
                <a:gradFill flip="none" rotWithShape="1">
                  <a:gsLst>
                    <a:gs pos="0">
                      <a:srgbClr val="1998D7"/>
                    </a:gs>
                    <a:gs pos="49000">
                      <a:schemeClr val="accent1">
                        <a:lumMod val="75000"/>
                      </a:schemeClr>
                    </a:gs>
                  </a:gsLst>
                  <a:lin ang="16200000" scaled="1"/>
                  <a:tileRect/>
                </a:gradFill>
                <a:latin typeface="+mn-ea"/>
                <a:cs typeface="Arial" pitchFamily="34" charset="0"/>
              </a:rPr>
              <a:t>내 </a:t>
            </a:r>
            <a:r>
              <a:rPr lang="en-US" altLang="ko-KR" sz="4000" b="1" cap="all" dirty="0">
                <a:ln w="0"/>
                <a:gradFill flip="none" rotWithShape="1">
                  <a:gsLst>
                    <a:gs pos="0">
                      <a:srgbClr val="1998D7"/>
                    </a:gs>
                    <a:gs pos="49000">
                      <a:schemeClr val="accent1">
                        <a:lumMod val="75000"/>
                      </a:schemeClr>
                    </a:gs>
                  </a:gsLst>
                  <a:lin ang="16200000" scaled="1"/>
                  <a:tileRect/>
                </a:gradFill>
                <a:latin typeface="+mn-ea"/>
                <a:cs typeface="Arial" pitchFamily="34" charset="0"/>
              </a:rPr>
              <a:t>PC </a:t>
            </a:r>
            <a:r>
              <a:rPr lang="ko-KR" altLang="en-US" sz="4000" b="1" cap="all" dirty="0">
                <a:ln w="0"/>
                <a:gradFill flip="none" rotWithShape="1">
                  <a:gsLst>
                    <a:gs pos="0">
                      <a:srgbClr val="1998D7"/>
                    </a:gs>
                    <a:gs pos="49000">
                      <a:schemeClr val="accent1">
                        <a:lumMod val="75000"/>
                      </a:schemeClr>
                    </a:gs>
                  </a:gsLst>
                  <a:lin ang="16200000" scaled="1"/>
                  <a:tileRect/>
                </a:gradFill>
                <a:latin typeface="+mn-ea"/>
                <a:cs typeface="Arial" pitchFamily="34" charset="0"/>
              </a:rPr>
              <a:t>폰트 </a:t>
            </a:r>
            <a:r>
              <a:rPr lang="ko-KR" altLang="en-US" sz="4000" b="1" cap="all" dirty="0" err="1">
                <a:ln w="0"/>
                <a:gradFill flip="none" rotWithShape="1">
                  <a:gsLst>
                    <a:gs pos="0">
                      <a:srgbClr val="1998D7"/>
                    </a:gs>
                    <a:gs pos="49000">
                      <a:schemeClr val="accent1">
                        <a:lumMod val="75000"/>
                      </a:schemeClr>
                    </a:gs>
                  </a:gsLst>
                  <a:lin ang="16200000" scaled="1"/>
                  <a:tileRect/>
                </a:gradFill>
                <a:latin typeface="+mn-ea"/>
                <a:cs typeface="Arial" pitchFamily="34" charset="0"/>
              </a:rPr>
              <a:t>점검기</a:t>
            </a:r>
            <a:endParaRPr lang="ko-KR" altLang="en-US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4069184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 descr="png_13">
            <a:extLst>
              <a:ext uri="{FF2B5EF4-FFF2-40B4-BE49-F238E27FC236}">
                <a16:creationId xmlns:a16="http://schemas.microsoft.com/office/drawing/2014/main" xmlns="" id="{9927CDBA-6CA9-4382-9AF9-A598AD41BA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522051" y="947719"/>
            <a:ext cx="261938" cy="24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 Box 6">
            <a:extLst>
              <a:ext uri="{FF2B5EF4-FFF2-40B4-BE49-F238E27FC236}">
                <a16:creationId xmlns:a16="http://schemas.microsoft.com/office/drawing/2014/main" xmlns="" id="{6519BA14-591C-4F06-8217-EA235BC5981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3989" y="915969"/>
            <a:ext cx="7470775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 latinLnBrk="0">
              <a:spcBef>
                <a:spcPct val="50000"/>
              </a:spcBef>
              <a:spcAft>
                <a:spcPct val="0"/>
              </a:spcAft>
            </a:pPr>
            <a:r>
              <a:rPr lang="ko-KR" altLang="en-US" sz="14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내 </a:t>
            </a:r>
            <a:r>
              <a:rPr lang="en-US" altLang="ko-KR" sz="14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PC </a:t>
            </a:r>
            <a:r>
              <a:rPr lang="ko-KR" altLang="en-US" sz="14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폰트 </a:t>
            </a:r>
            <a:r>
              <a:rPr lang="ko-KR" altLang="en-US" sz="1400" b="1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점검기</a:t>
            </a:r>
            <a:endParaRPr lang="en-US" altLang="ko-KR" sz="1400" b="1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" name="Text Box 15">
            <a:extLst>
              <a:ext uri="{FF2B5EF4-FFF2-40B4-BE49-F238E27FC236}">
                <a16:creationId xmlns:a16="http://schemas.microsoft.com/office/drawing/2014/main" xmlns="" id="{6E48B8EA-D078-4CDE-8487-F09B94C23A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3989" y="1245752"/>
            <a:ext cx="7470775" cy="63094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400" dirty="0">
                <a:solidFill>
                  <a:srgbClr val="000000"/>
                </a:solidFill>
                <a:latin typeface="맑은 고딕" panose="020B0503020000020004" pitchFamily="50" charset="-127"/>
              </a:rPr>
              <a:t>- '</a:t>
            </a:r>
            <a:r>
              <a:rPr lang="ko-KR" altLang="en-US" sz="1400" dirty="0">
                <a:solidFill>
                  <a:srgbClr val="000000"/>
                </a:solidFill>
                <a:latin typeface="맑은 고딕" panose="020B0503020000020004" pitchFamily="50" charset="-127"/>
              </a:rPr>
              <a:t>내 </a:t>
            </a:r>
            <a:r>
              <a:rPr lang="en-US" altLang="ko-KR" sz="1400" dirty="0">
                <a:solidFill>
                  <a:srgbClr val="000000"/>
                </a:solidFill>
                <a:latin typeface="맑은 고딕" panose="020B0503020000020004" pitchFamily="50" charset="-127"/>
              </a:rPr>
              <a:t>PC </a:t>
            </a:r>
            <a:r>
              <a:rPr lang="ko-KR" altLang="en-US" sz="1400" dirty="0">
                <a:solidFill>
                  <a:srgbClr val="000000"/>
                </a:solidFill>
                <a:latin typeface="맑은 고딕" panose="020B0503020000020004" pitchFamily="50" charset="-127"/>
              </a:rPr>
              <a:t>폰트점검기</a:t>
            </a:r>
            <a:r>
              <a:rPr lang="en-US" altLang="ko-KR" sz="1400" dirty="0">
                <a:solidFill>
                  <a:srgbClr val="000000"/>
                </a:solidFill>
                <a:latin typeface="맑은 고딕" panose="020B0503020000020004" pitchFamily="50" charset="-127"/>
              </a:rPr>
              <a:t>'</a:t>
            </a:r>
            <a:r>
              <a:rPr lang="ko-KR" altLang="en-US" sz="1400" dirty="0">
                <a:solidFill>
                  <a:srgbClr val="000000"/>
                </a:solidFill>
                <a:latin typeface="맑은 고딕" panose="020B0503020000020004" pitchFamily="50" charset="-127"/>
              </a:rPr>
              <a:t>는 </a:t>
            </a:r>
            <a:r>
              <a:rPr lang="en-US" altLang="ko-KR" sz="1400" dirty="0">
                <a:solidFill>
                  <a:srgbClr val="000000"/>
                </a:solidFill>
                <a:latin typeface="맑은 고딕" panose="020B0503020000020004" pitchFamily="50" charset="-127"/>
              </a:rPr>
              <a:t>Windows, MS-Office, </a:t>
            </a:r>
            <a:r>
              <a:rPr lang="ko-KR" altLang="en-US" sz="1400" dirty="0">
                <a:solidFill>
                  <a:srgbClr val="000000"/>
                </a:solidFill>
                <a:latin typeface="맑은 고딕" panose="020B0503020000020004" pitchFamily="50" charset="-127"/>
              </a:rPr>
              <a:t>한글과 컴퓨터 프로그램의 기본 설치 폰트</a:t>
            </a:r>
            <a:endParaRPr lang="en-US" altLang="ko-KR" sz="1400" dirty="0">
              <a:solidFill>
                <a:srgbClr val="000000"/>
              </a:solidFill>
              <a:latin typeface="맑은 고딕" panose="020B0503020000020004" pitchFamily="50" charset="-127"/>
            </a:endParaRP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ko-KR" altLang="en-US" sz="1400" dirty="0">
                <a:solidFill>
                  <a:srgbClr val="000000"/>
                </a:solidFill>
                <a:latin typeface="맑은 고딕" panose="020B0503020000020004" pitchFamily="50" charset="-127"/>
              </a:rPr>
              <a:t>   이외에 추가로 설치된 폰트를 찾아주는 프로그램입니다</a:t>
            </a:r>
            <a:r>
              <a:rPr lang="en-US" altLang="ko-KR" sz="1400" dirty="0">
                <a:solidFill>
                  <a:srgbClr val="000000"/>
                </a:solidFill>
                <a:latin typeface="맑은 고딕" panose="020B0503020000020004" pitchFamily="50" charset="-127"/>
              </a:rPr>
              <a:t>.</a:t>
            </a:r>
            <a:endParaRPr lang="en-US" altLang="ko-KR" sz="140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15" name="그림 14">
            <a:extLst>
              <a:ext uri="{FF2B5EF4-FFF2-40B4-BE49-F238E27FC236}">
                <a16:creationId xmlns:a16="http://schemas.microsoft.com/office/drawing/2014/main" xmlns="" id="{BE069BF0-B558-451F-9D59-8568C4BB013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34" y="47834"/>
            <a:ext cx="363073" cy="363073"/>
          </a:xfrm>
          <a:prstGeom prst="rect">
            <a:avLst/>
          </a:prstGeom>
        </p:spPr>
      </p:pic>
      <p:pic>
        <p:nvPicPr>
          <p:cNvPr id="16" name="Picture 5" descr="png_13">
            <a:extLst>
              <a:ext uri="{FF2B5EF4-FFF2-40B4-BE49-F238E27FC236}">
                <a16:creationId xmlns:a16="http://schemas.microsoft.com/office/drawing/2014/main" xmlns="" id="{AA1E2A17-1AE7-4D9F-B1E3-93B4E29558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522051" y="2310610"/>
            <a:ext cx="261938" cy="24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Text Box 6">
            <a:extLst>
              <a:ext uri="{FF2B5EF4-FFF2-40B4-BE49-F238E27FC236}">
                <a16:creationId xmlns:a16="http://schemas.microsoft.com/office/drawing/2014/main" xmlns="" id="{9FB74ED3-AE5E-477A-910B-7F24D260324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3989" y="2278860"/>
            <a:ext cx="7470775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 latinLnBrk="0">
              <a:spcBef>
                <a:spcPct val="50000"/>
              </a:spcBef>
              <a:spcAft>
                <a:spcPct val="0"/>
              </a:spcAft>
            </a:pPr>
            <a:r>
              <a:rPr lang="ko-KR" altLang="en-US" sz="14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점검 결과</a:t>
            </a:r>
            <a:endParaRPr lang="en-US" altLang="ko-KR" sz="1400" b="1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8" name="Text Box 15">
            <a:extLst>
              <a:ext uri="{FF2B5EF4-FFF2-40B4-BE49-F238E27FC236}">
                <a16:creationId xmlns:a16="http://schemas.microsoft.com/office/drawing/2014/main" xmlns="" id="{5B9BA3D0-B1D6-4051-B902-440B1B2F40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2789" y="2608643"/>
            <a:ext cx="7470775" cy="16004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400" dirty="0">
                <a:solidFill>
                  <a:srgbClr val="000000"/>
                </a:solidFill>
                <a:latin typeface="맑은 고딕" panose="020B0503020000020004" pitchFamily="50" charset="-127"/>
              </a:rPr>
              <a:t>- </a:t>
            </a:r>
            <a:r>
              <a:rPr lang="ko-KR" altLang="en-US" sz="1400" dirty="0">
                <a:solidFill>
                  <a:srgbClr val="000000"/>
                </a:solidFill>
                <a:latin typeface="맑은 고딕" panose="020B0503020000020004" pitchFamily="50" charset="-127"/>
              </a:rPr>
              <a:t>라이선스를 가지고 있는 </a:t>
            </a:r>
            <a:r>
              <a:rPr lang="en-US" altLang="ko-KR" sz="1400" dirty="0">
                <a:solidFill>
                  <a:srgbClr val="000000"/>
                </a:solidFill>
                <a:latin typeface="맑은 고딕" panose="020B0503020000020004" pitchFamily="50" charset="-127"/>
              </a:rPr>
              <a:t>Windows, MS-Office, </a:t>
            </a:r>
            <a:r>
              <a:rPr lang="ko-KR" altLang="en-US" sz="1400" dirty="0">
                <a:solidFill>
                  <a:srgbClr val="000000"/>
                </a:solidFill>
                <a:latin typeface="맑은 고딕" panose="020B0503020000020004" pitchFamily="50" charset="-127"/>
              </a:rPr>
              <a:t>한글과 컴퓨터 프로그램에서 제공하는</a:t>
            </a:r>
            <a:endParaRPr lang="en-US" altLang="ko-KR" sz="1400" dirty="0">
              <a:solidFill>
                <a:srgbClr val="000000"/>
              </a:solidFill>
              <a:latin typeface="맑은 고딕" panose="020B0503020000020004" pitchFamily="50" charset="-127"/>
            </a:endParaRP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ko-KR" altLang="en-US" sz="1400" dirty="0">
                <a:solidFill>
                  <a:srgbClr val="000000"/>
                </a:solidFill>
                <a:latin typeface="맑은 고딕" panose="020B0503020000020004" pitchFamily="50" charset="-127"/>
              </a:rPr>
              <a:t>  기본 설치 폰트 이외에 </a:t>
            </a:r>
            <a:r>
              <a:rPr lang="en-US" altLang="ko-KR" sz="1400" dirty="0">
                <a:solidFill>
                  <a:srgbClr val="000000"/>
                </a:solidFill>
                <a:latin typeface="맑은 고딕" panose="020B0503020000020004" pitchFamily="50" charset="-127"/>
              </a:rPr>
              <a:t>PC</a:t>
            </a:r>
            <a:r>
              <a:rPr lang="ko-KR" altLang="en-US" sz="1400" dirty="0">
                <a:solidFill>
                  <a:srgbClr val="000000"/>
                </a:solidFill>
                <a:latin typeface="맑은 고딕" panose="020B0503020000020004" pitchFamily="50" charset="-127"/>
              </a:rPr>
              <a:t>에 추가 설치된 폰트를 검색한 결과입니다</a:t>
            </a:r>
            <a:r>
              <a:rPr lang="en-US" altLang="ko-KR" sz="1400" dirty="0">
                <a:solidFill>
                  <a:srgbClr val="000000"/>
                </a:solidFill>
                <a:latin typeface="맑은 고딕" panose="020B0503020000020004" pitchFamily="50" charset="-127"/>
              </a:rPr>
              <a:t>.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400" dirty="0">
                <a:solidFill>
                  <a:srgbClr val="000000"/>
                </a:solidFill>
                <a:latin typeface="맑은 고딕" panose="020B0503020000020004" pitchFamily="50" charset="-127"/>
              </a:rPr>
              <a:t>- </a:t>
            </a:r>
            <a:r>
              <a:rPr lang="ko-KR" altLang="en-US" sz="1400" dirty="0">
                <a:solidFill>
                  <a:srgbClr val="000000"/>
                </a:solidFill>
                <a:latin typeface="맑은 고딕" panose="020B0503020000020004" pitchFamily="50" charset="-127"/>
              </a:rPr>
              <a:t>추가 설치 폰트는 적법한 폰트</a:t>
            </a:r>
            <a:r>
              <a:rPr lang="en-US" altLang="ko-KR" sz="1400" dirty="0">
                <a:solidFill>
                  <a:srgbClr val="000000"/>
                </a:solidFill>
                <a:latin typeface="맑은 고딕" panose="020B0503020000020004" pitchFamily="50" charset="-127"/>
              </a:rPr>
              <a:t>(</a:t>
            </a:r>
            <a:r>
              <a:rPr lang="ko-KR" altLang="en-US" sz="1400" dirty="0">
                <a:solidFill>
                  <a:srgbClr val="000000"/>
                </a:solidFill>
                <a:latin typeface="맑은 고딕" panose="020B0503020000020004" pitchFamily="50" charset="-127"/>
              </a:rPr>
              <a:t>구매한 프로그램에서 제공하는 폰트</a:t>
            </a:r>
            <a:r>
              <a:rPr lang="en-US" altLang="ko-KR" sz="1400" dirty="0">
                <a:solidFill>
                  <a:srgbClr val="000000"/>
                </a:solidFill>
                <a:latin typeface="맑은 고딕" panose="020B0503020000020004" pitchFamily="50" charset="-127"/>
              </a:rPr>
              <a:t>, </a:t>
            </a:r>
            <a:r>
              <a:rPr lang="ko-KR" altLang="en-US" sz="1400" dirty="0">
                <a:solidFill>
                  <a:srgbClr val="000000"/>
                </a:solidFill>
                <a:latin typeface="맑은 고딕" panose="020B0503020000020004" pitchFamily="50" charset="-127"/>
              </a:rPr>
              <a:t>정식으로 구매한 </a:t>
            </a:r>
            <a:endParaRPr lang="en-US" altLang="ko-KR" sz="1400" dirty="0">
              <a:solidFill>
                <a:srgbClr val="000000"/>
              </a:solidFill>
              <a:latin typeface="맑은 고딕" panose="020B0503020000020004" pitchFamily="50" charset="-127"/>
            </a:endParaRP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ko-KR" altLang="en-US" sz="1400" dirty="0">
                <a:solidFill>
                  <a:srgbClr val="000000"/>
                </a:solidFill>
                <a:latin typeface="맑은 고딕" panose="020B0503020000020004" pitchFamily="50" charset="-127"/>
              </a:rPr>
              <a:t>  유료폰트 또는 무료폰트</a:t>
            </a:r>
            <a:r>
              <a:rPr lang="en-US" altLang="ko-KR" sz="1400" dirty="0">
                <a:solidFill>
                  <a:srgbClr val="000000"/>
                </a:solidFill>
                <a:latin typeface="맑은 고딕" panose="020B0503020000020004" pitchFamily="50" charset="-127"/>
              </a:rPr>
              <a:t>)</a:t>
            </a:r>
            <a:r>
              <a:rPr lang="ko-KR" altLang="en-US" sz="1400" dirty="0">
                <a:solidFill>
                  <a:srgbClr val="000000"/>
                </a:solidFill>
                <a:latin typeface="맑은 고딕" panose="020B0503020000020004" pitchFamily="50" charset="-127"/>
              </a:rPr>
              <a:t>인지 불법 폰트인지 확인하신 후</a:t>
            </a:r>
            <a:r>
              <a:rPr lang="en-US" altLang="ko-KR" sz="1400" dirty="0">
                <a:solidFill>
                  <a:srgbClr val="000000"/>
                </a:solidFill>
                <a:latin typeface="맑은 고딕" panose="020B0503020000020004" pitchFamily="50" charset="-127"/>
              </a:rPr>
              <a:t>, </a:t>
            </a:r>
            <a:r>
              <a:rPr lang="ko-KR" altLang="en-US" sz="1400" dirty="0">
                <a:solidFill>
                  <a:srgbClr val="000000"/>
                </a:solidFill>
                <a:latin typeface="맑은 고딕" panose="020B0503020000020004" pitchFamily="50" charset="-127"/>
              </a:rPr>
              <a:t>불법 폰트에 대해서는 적절한</a:t>
            </a:r>
            <a:endParaRPr lang="en-US" altLang="ko-KR" sz="1400" dirty="0">
              <a:solidFill>
                <a:srgbClr val="000000"/>
              </a:solidFill>
              <a:latin typeface="맑은 고딕" panose="020B0503020000020004" pitchFamily="50" charset="-127"/>
            </a:endParaRP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ko-KR" altLang="en-US" sz="1400" dirty="0">
                <a:solidFill>
                  <a:srgbClr val="000000"/>
                </a:solidFill>
                <a:latin typeface="맑은 고딕" panose="020B0503020000020004" pitchFamily="50" charset="-127"/>
              </a:rPr>
              <a:t>  조치</a:t>
            </a:r>
            <a:r>
              <a:rPr lang="en-US" altLang="ko-KR" sz="1400" dirty="0">
                <a:solidFill>
                  <a:srgbClr val="000000"/>
                </a:solidFill>
                <a:latin typeface="맑은 고딕" panose="020B0503020000020004" pitchFamily="50" charset="-127"/>
              </a:rPr>
              <a:t>(</a:t>
            </a:r>
            <a:r>
              <a:rPr lang="ko-KR" altLang="en-US" sz="1400" dirty="0">
                <a:solidFill>
                  <a:srgbClr val="000000"/>
                </a:solidFill>
                <a:latin typeface="맑은 고딕" panose="020B0503020000020004" pitchFamily="50" charset="-127"/>
              </a:rPr>
              <a:t>삭제</a:t>
            </a:r>
            <a:r>
              <a:rPr lang="en-US" altLang="ko-KR" sz="1400" dirty="0">
                <a:solidFill>
                  <a:srgbClr val="000000"/>
                </a:solidFill>
                <a:latin typeface="맑은 고딕" panose="020B0503020000020004" pitchFamily="50" charset="-127"/>
              </a:rPr>
              <a:t>)</a:t>
            </a:r>
            <a:r>
              <a:rPr lang="ko-KR" altLang="en-US" sz="1400" dirty="0">
                <a:solidFill>
                  <a:srgbClr val="000000"/>
                </a:solidFill>
                <a:latin typeface="맑은 고딕" panose="020B0503020000020004" pitchFamily="50" charset="-127"/>
              </a:rPr>
              <a:t>를 하여</a:t>
            </a:r>
            <a:r>
              <a:rPr lang="en-US" altLang="ko-KR" sz="1400" dirty="0">
                <a:solidFill>
                  <a:srgbClr val="000000"/>
                </a:solidFill>
                <a:latin typeface="맑은 고딕" panose="020B0503020000020004" pitchFamily="50" charset="-127"/>
              </a:rPr>
              <a:t>, </a:t>
            </a:r>
            <a:r>
              <a:rPr lang="ko-KR" altLang="en-US" sz="1400" dirty="0">
                <a:solidFill>
                  <a:srgbClr val="000000"/>
                </a:solidFill>
                <a:latin typeface="맑은 고딕" panose="020B0503020000020004" pitchFamily="50" charset="-127"/>
              </a:rPr>
              <a:t>저작권 분쟁이 발생하지 않도록 주의하시기 바랍니다</a:t>
            </a:r>
            <a:r>
              <a:rPr lang="en-US" altLang="ko-KR" sz="1400" dirty="0">
                <a:solidFill>
                  <a:srgbClr val="000000"/>
                </a:solidFill>
                <a:latin typeface="맑은 고딕" panose="020B0503020000020004" pitchFamily="50" charset="-127"/>
              </a:rPr>
              <a:t>.</a:t>
            </a:r>
            <a:endParaRPr lang="en-US" altLang="ko-KR" sz="140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9" name="Text Box 15">
            <a:extLst>
              <a:ext uri="{FF2B5EF4-FFF2-40B4-BE49-F238E27FC236}">
                <a16:creationId xmlns:a16="http://schemas.microsoft.com/office/drawing/2014/main" xmlns="" id="{285AEB8B-5156-414E-8321-D17D5703FF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3988" y="4587855"/>
            <a:ext cx="7470775" cy="63094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400" b="1" dirty="0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</a:rPr>
              <a:t>※ </a:t>
            </a:r>
            <a:r>
              <a:rPr lang="ko-KR" altLang="en-US" sz="1400" b="1" dirty="0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</a:rPr>
              <a:t>기본설치폰트는 라이선스를 가지고 계신 프로그램에서  기본으로 제공하는 폰트를</a:t>
            </a:r>
            <a:endParaRPr lang="en-US" altLang="ko-KR" sz="1400" b="1" dirty="0">
              <a:solidFill>
                <a:schemeClr val="accent1">
                  <a:lumMod val="75000"/>
                </a:schemeClr>
              </a:solidFill>
              <a:latin typeface="맑은 고딕" panose="020B0503020000020004" pitchFamily="50" charset="-127"/>
            </a:endParaRP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400" b="1" dirty="0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ko-KR" altLang="en-US" sz="1400" b="1" dirty="0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</a:rPr>
              <a:t>의미합니다</a:t>
            </a:r>
            <a:r>
              <a:rPr lang="en-US" altLang="ko-KR" sz="1400" b="1" dirty="0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</a:rPr>
              <a:t>.</a:t>
            </a:r>
            <a:endParaRPr lang="en-US" altLang="ko-KR" sz="1400" b="1" dirty="0">
              <a:solidFill>
                <a:schemeClr val="accent1">
                  <a:lumMod val="75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0" name="제목 1">
            <a:extLst>
              <a:ext uri="{FF2B5EF4-FFF2-40B4-BE49-F238E27FC236}">
                <a16:creationId xmlns:a16="http://schemas.microsoft.com/office/drawing/2014/main" xmlns="" id="{81A56C6B-FC72-42BB-84B4-9E02ADBAB2B5}"/>
              </a:ext>
            </a:extLst>
          </p:cNvPr>
          <p:cNvSpPr txBox="1">
            <a:spLocks/>
          </p:cNvSpPr>
          <p:nvPr/>
        </p:nvSpPr>
        <p:spPr>
          <a:xfrm>
            <a:off x="415181" y="60968"/>
            <a:ext cx="2380269" cy="363073"/>
          </a:xfrm>
          <a:prstGeom prst="rect">
            <a:avLst/>
          </a:prstGeom>
        </p:spPr>
        <p:txBody>
          <a:bodyPr anchor="ctr"/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2200" b="0" kern="1200" cap="none" spc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cs typeface="+mj-cs"/>
              </a:defRPr>
            </a:lvl1pPr>
          </a:lstStyle>
          <a:p>
            <a:r>
              <a:rPr lang="ko-KR" altLang="en-US" sz="2000" b="1" dirty="0">
                <a:solidFill>
                  <a:schemeClr val="tx1"/>
                </a:solidFill>
                <a:latin typeface="+mj-ea"/>
                <a:ea typeface="+mj-ea"/>
              </a:rPr>
              <a:t>내 </a:t>
            </a:r>
            <a:r>
              <a:rPr lang="en-US" altLang="ko-KR" sz="2000" b="1" dirty="0">
                <a:solidFill>
                  <a:schemeClr val="tx1"/>
                </a:solidFill>
                <a:latin typeface="+mj-ea"/>
                <a:ea typeface="+mj-ea"/>
              </a:rPr>
              <a:t>PC </a:t>
            </a:r>
            <a:r>
              <a:rPr lang="ko-KR" altLang="en-US" sz="2000" b="1" dirty="0">
                <a:solidFill>
                  <a:schemeClr val="tx1"/>
                </a:solidFill>
                <a:latin typeface="+mj-ea"/>
                <a:ea typeface="+mj-ea"/>
              </a:rPr>
              <a:t>폰트 </a:t>
            </a:r>
            <a:r>
              <a:rPr lang="ko-KR" altLang="en-US" sz="2000" b="1" dirty="0" err="1">
                <a:solidFill>
                  <a:schemeClr val="tx1"/>
                </a:solidFill>
                <a:latin typeface="+mj-ea"/>
                <a:ea typeface="+mj-ea"/>
              </a:rPr>
              <a:t>점검기</a:t>
            </a:r>
            <a:endParaRPr lang="ko-KR" altLang="en-US" sz="2000" b="1" dirty="0">
              <a:solidFill>
                <a:schemeClr val="tx1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7582087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11">
            <a:extLst>
              <a:ext uri="{FF2B5EF4-FFF2-40B4-BE49-F238E27FC236}">
                <a16:creationId xmlns:a16="http://schemas.microsoft.com/office/drawing/2014/main" xmlns="" id="{E5F26B1E-C0C2-446D-BB5E-667C67C227D0}"/>
              </a:ext>
            </a:extLst>
          </p:cNvPr>
          <p:cNvSpPr txBox="1">
            <a:spLocks/>
          </p:cNvSpPr>
          <p:nvPr/>
        </p:nvSpPr>
        <p:spPr>
          <a:xfrm>
            <a:off x="1130952" y="2967928"/>
            <a:ext cx="6882095" cy="922143"/>
          </a:xfrm>
          <a:prstGeom prst="rect">
            <a:avLst/>
          </a:prstGeom>
        </p:spPr>
        <p:txBody>
          <a:bodyPr anchor="ctr"/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ko-KR" altLang="en-US" sz="4000" b="1" cap="all" dirty="0">
                <a:ln w="0"/>
                <a:gradFill flip="none" rotWithShape="1">
                  <a:gsLst>
                    <a:gs pos="0">
                      <a:srgbClr val="1998D7"/>
                    </a:gs>
                    <a:gs pos="49000">
                      <a:schemeClr val="accent1">
                        <a:lumMod val="75000"/>
                      </a:schemeClr>
                    </a:gs>
                  </a:gsLst>
                  <a:lin ang="16200000" scaled="1"/>
                  <a:tileRect/>
                </a:gradFill>
                <a:latin typeface="+mn-ea"/>
                <a:cs typeface="Arial" pitchFamily="34" charset="0"/>
              </a:rPr>
              <a:t>내 </a:t>
            </a:r>
            <a:r>
              <a:rPr lang="en-US" altLang="ko-KR" sz="4000" b="1" cap="all" dirty="0">
                <a:ln w="0"/>
                <a:gradFill flip="none" rotWithShape="1">
                  <a:gsLst>
                    <a:gs pos="0">
                      <a:srgbClr val="1998D7"/>
                    </a:gs>
                    <a:gs pos="49000">
                      <a:schemeClr val="accent1">
                        <a:lumMod val="75000"/>
                      </a:schemeClr>
                    </a:gs>
                  </a:gsLst>
                  <a:lin ang="16200000" scaled="1"/>
                  <a:tileRect/>
                </a:gradFill>
                <a:latin typeface="+mn-ea"/>
                <a:cs typeface="Arial" pitchFamily="34" charset="0"/>
              </a:rPr>
              <a:t>PC </a:t>
            </a:r>
            <a:r>
              <a:rPr lang="ko-KR" altLang="en-US" sz="4000" b="1" cap="all" dirty="0">
                <a:ln w="0"/>
                <a:gradFill flip="none" rotWithShape="1">
                  <a:gsLst>
                    <a:gs pos="0">
                      <a:srgbClr val="1998D7"/>
                    </a:gs>
                    <a:gs pos="49000">
                      <a:schemeClr val="accent1">
                        <a:lumMod val="75000"/>
                      </a:schemeClr>
                    </a:gs>
                  </a:gsLst>
                  <a:lin ang="16200000" scaled="1"/>
                  <a:tileRect/>
                </a:gradFill>
                <a:latin typeface="+mn-ea"/>
                <a:cs typeface="Arial" pitchFamily="34" charset="0"/>
              </a:rPr>
              <a:t>폰트 </a:t>
            </a:r>
            <a:r>
              <a:rPr lang="ko-KR" altLang="en-US" sz="4000" b="1" cap="all" dirty="0" err="1">
                <a:ln w="0"/>
                <a:gradFill flip="none" rotWithShape="1">
                  <a:gsLst>
                    <a:gs pos="0">
                      <a:srgbClr val="1998D7"/>
                    </a:gs>
                    <a:gs pos="49000">
                      <a:schemeClr val="accent1">
                        <a:lumMod val="75000"/>
                      </a:schemeClr>
                    </a:gs>
                  </a:gsLst>
                  <a:lin ang="16200000" scaled="1"/>
                  <a:tileRect/>
                </a:gradFill>
                <a:latin typeface="+mn-ea"/>
                <a:cs typeface="Arial" pitchFamily="34" charset="0"/>
              </a:rPr>
              <a:t>점검기</a:t>
            </a:r>
            <a:r>
              <a:rPr lang="ko-KR" altLang="en-US" sz="4000" b="1" cap="all" dirty="0">
                <a:ln w="0"/>
                <a:gradFill flip="none" rotWithShape="1">
                  <a:gsLst>
                    <a:gs pos="0">
                      <a:srgbClr val="1998D7"/>
                    </a:gs>
                    <a:gs pos="49000">
                      <a:schemeClr val="accent1">
                        <a:lumMod val="75000"/>
                      </a:schemeClr>
                    </a:gs>
                  </a:gsLst>
                  <a:lin ang="16200000" scaled="1"/>
                  <a:tileRect/>
                </a:gradFill>
                <a:latin typeface="+mn-ea"/>
                <a:cs typeface="Arial" pitchFamily="34" charset="0"/>
              </a:rPr>
              <a:t> 실행</a:t>
            </a:r>
            <a:endParaRPr lang="ko-KR" altLang="en-US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4494582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C01138DB-2BEC-4513-A7FD-EE7D27637B71}"/>
              </a:ext>
            </a:extLst>
          </p:cNvPr>
          <p:cNvSpPr txBox="1"/>
          <p:nvPr/>
        </p:nvSpPr>
        <p:spPr>
          <a:xfrm>
            <a:off x="6324600" y="2661445"/>
            <a:ext cx="92365" cy="3103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ko-KR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B098836C-E2A1-4E48-86D1-F977AB1D7904}"/>
              </a:ext>
            </a:extLst>
          </p:cNvPr>
          <p:cNvSpPr txBox="1"/>
          <p:nvPr/>
        </p:nvSpPr>
        <p:spPr>
          <a:xfrm>
            <a:off x="5054216" y="1801504"/>
            <a:ext cx="92365" cy="3103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2400" b="1" dirty="0">
              <a:solidFill>
                <a:srgbClr val="0000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4" name="Picture 5" descr="png_13">
            <a:extLst>
              <a:ext uri="{FF2B5EF4-FFF2-40B4-BE49-F238E27FC236}">
                <a16:creationId xmlns:a16="http://schemas.microsoft.com/office/drawing/2014/main" xmlns="" id="{FC621C5E-F23D-4721-8132-EDBDB76600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522051" y="947719"/>
            <a:ext cx="261938" cy="24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Text Box 6">
            <a:extLst>
              <a:ext uri="{FF2B5EF4-FFF2-40B4-BE49-F238E27FC236}">
                <a16:creationId xmlns:a16="http://schemas.microsoft.com/office/drawing/2014/main" xmlns="" id="{F1D66BD5-B9C6-4295-9C79-AE0D166015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3989" y="915969"/>
            <a:ext cx="7470775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 latinLnBrk="0">
              <a:spcBef>
                <a:spcPct val="50000"/>
              </a:spcBef>
              <a:spcAft>
                <a:spcPct val="0"/>
              </a:spcAft>
            </a:pPr>
            <a:r>
              <a:rPr lang="ko-KR" altLang="en-US" sz="14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압축해제</a:t>
            </a:r>
            <a:endParaRPr lang="en-US" altLang="ko-KR" sz="1400" b="1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xmlns="" id="{F00C017C-C7A8-437D-B034-D031DB7BBD7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34" y="47834"/>
            <a:ext cx="363073" cy="363073"/>
          </a:xfrm>
          <a:prstGeom prst="rect">
            <a:avLst/>
          </a:prstGeom>
        </p:spPr>
      </p:pic>
      <p:sp>
        <p:nvSpPr>
          <p:cNvPr id="19" name="제목 1">
            <a:extLst>
              <a:ext uri="{FF2B5EF4-FFF2-40B4-BE49-F238E27FC236}">
                <a16:creationId xmlns:a16="http://schemas.microsoft.com/office/drawing/2014/main" xmlns="" id="{F31326D4-935C-4A98-968A-A65A5F261A3F}"/>
              </a:ext>
            </a:extLst>
          </p:cNvPr>
          <p:cNvSpPr txBox="1">
            <a:spLocks/>
          </p:cNvSpPr>
          <p:nvPr/>
        </p:nvSpPr>
        <p:spPr>
          <a:xfrm>
            <a:off x="415181" y="60968"/>
            <a:ext cx="3259836" cy="363073"/>
          </a:xfrm>
          <a:prstGeom prst="rect">
            <a:avLst/>
          </a:prstGeom>
        </p:spPr>
        <p:txBody>
          <a:bodyPr anchor="ctr"/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2200" b="0" kern="1200" cap="none" spc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cs typeface="+mj-cs"/>
              </a:defRPr>
            </a:lvl1pPr>
          </a:lstStyle>
          <a:p>
            <a:r>
              <a:rPr lang="ko-KR" altLang="en-US" sz="2000" b="1" dirty="0">
                <a:solidFill>
                  <a:schemeClr val="tx1"/>
                </a:solidFill>
                <a:latin typeface="+mj-ea"/>
                <a:ea typeface="+mj-ea"/>
              </a:rPr>
              <a:t>내 </a:t>
            </a:r>
            <a:r>
              <a:rPr lang="en-US" altLang="ko-KR" sz="2000" b="1" dirty="0">
                <a:solidFill>
                  <a:schemeClr val="tx1"/>
                </a:solidFill>
                <a:latin typeface="+mj-ea"/>
                <a:ea typeface="+mj-ea"/>
              </a:rPr>
              <a:t>PC </a:t>
            </a:r>
            <a:r>
              <a:rPr lang="ko-KR" altLang="en-US" sz="2000" b="1" dirty="0">
                <a:solidFill>
                  <a:schemeClr val="tx1"/>
                </a:solidFill>
                <a:latin typeface="+mj-ea"/>
                <a:ea typeface="+mj-ea"/>
              </a:rPr>
              <a:t>폰트 </a:t>
            </a:r>
            <a:r>
              <a:rPr lang="ko-KR" altLang="en-US" sz="2000" b="1" dirty="0" err="1">
                <a:solidFill>
                  <a:schemeClr val="tx1"/>
                </a:solidFill>
                <a:latin typeface="+mj-ea"/>
                <a:ea typeface="+mj-ea"/>
              </a:rPr>
              <a:t>점검기</a:t>
            </a:r>
            <a:r>
              <a:rPr lang="ko-KR" altLang="en-US" sz="2000" b="1" dirty="0">
                <a:solidFill>
                  <a:schemeClr val="tx1"/>
                </a:solidFill>
                <a:latin typeface="+mj-ea"/>
                <a:ea typeface="+mj-ea"/>
              </a:rPr>
              <a:t> 실행</a:t>
            </a:r>
          </a:p>
        </p:txBody>
      </p:sp>
      <p:pic>
        <p:nvPicPr>
          <p:cNvPr id="20" name="그림 19">
            <a:extLst>
              <a:ext uri="{FF2B5EF4-FFF2-40B4-BE49-F238E27FC236}">
                <a16:creationId xmlns:a16="http://schemas.microsoft.com/office/drawing/2014/main" xmlns="" id="{519F8B41-4760-4468-B38B-1C160B378FB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3989" y="1540273"/>
            <a:ext cx="1085850" cy="1276350"/>
          </a:xfrm>
          <a:prstGeom prst="rect">
            <a:avLst/>
          </a:prstGeom>
          <a:ln w="15875">
            <a:solidFill>
              <a:srgbClr val="FF0000"/>
            </a:solidFill>
          </a:ln>
        </p:spPr>
      </p:pic>
      <p:pic>
        <p:nvPicPr>
          <p:cNvPr id="21" name="그림 20">
            <a:extLst>
              <a:ext uri="{FF2B5EF4-FFF2-40B4-BE49-F238E27FC236}">
                <a16:creationId xmlns:a16="http://schemas.microsoft.com/office/drawing/2014/main" xmlns="" id="{B12FFC26-F42A-41AD-81B2-E13DA95EBF2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75017" y="1540273"/>
            <a:ext cx="4693690" cy="4444637"/>
          </a:xfrm>
          <a:prstGeom prst="rect">
            <a:avLst/>
          </a:prstGeom>
          <a:ln w="15875">
            <a:solidFill>
              <a:srgbClr val="FF0000"/>
            </a:solidFill>
          </a:ln>
        </p:spPr>
      </p:pic>
      <p:cxnSp>
        <p:nvCxnSpPr>
          <p:cNvPr id="23" name="직선 화살표 연결선 22">
            <a:extLst>
              <a:ext uri="{FF2B5EF4-FFF2-40B4-BE49-F238E27FC236}">
                <a16:creationId xmlns:a16="http://schemas.microsoft.com/office/drawing/2014/main" xmlns="" id="{3445D66E-94DA-4F51-BB0D-1AA43B67C9CD}"/>
              </a:ext>
            </a:extLst>
          </p:cNvPr>
          <p:cNvCxnSpPr>
            <a:stCxn id="20" idx="3"/>
          </p:cNvCxnSpPr>
          <p:nvPr/>
        </p:nvCxnSpPr>
        <p:spPr>
          <a:xfrm>
            <a:off x="1869839" y="2178448"/>
            <a:ext cx="1805178" cy="0"/>
          </a:xfrm>
          <a:prstGeom prst="straightConnector1">
            <a:avLst/>
          </a:prstGeom>
          <a:ln w="158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BF3C201E-C2F5-49A7-8D6F-6AA97B9A09FE}"/>
              </a:ext>
            </a:extLst>
          </p:cNvPr>
          <p:cNvSpPr txBox="1"/>
          <p:nvPr/>
        </p:nvSpPr>
        <p:spPr>
          <a:xfrm>
            <a:off x="2372318" y="1900279"/>
            <a:ext cx="80021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</a:rPr>
              <a:t>압축해제</a:t>
            </a:r>
          </a:p>
        </p:txBody>
      </p:sp>
    </p:spTree>
    <p:extLst>
      <p:ext uri="{BB962C8B-B14F-4D97-AF65-F5344CB8AC3E}">
        <p14:creationId xmlns:p14="http://schemas.microsoft.com/office/powerpoint/2010/main" val="5959723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B098836C-E2A1-4E48-86D1-F977AB1D7904}"/>
              </a:ext>
            </a:extLst>
          </p:cNvPr>
          <p:cNvSpPr txBox="1"/>
          <p:nvPr/>
        </p:nvSpPr>
        <p:spPr>
          <a:xfrm>
            <a:off x="5054216" y="1801504"/>
            <a:ext cx="92365" cy="3103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2400" b="1" dirty="0">
              <a:solidFill>
                <a:srgbClr val="0000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4" name="Picture 5" descr="png_13">
            <a:extLst>
              <a:ext uri="{FF2B5EF4-FFF2-40B4-BE49-F238E27FC236}">
                <a16:creationId xmlns:a16="http://schemas.microsoft.com/office/drawing/2014/main" xmlns="" id="{FC621C5E-F23D-4721-8132-EDBDB76600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522051" y="947719"/>
            <a:ext cx="261938" cy="24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Text Box 6">
            <a:extLst>
              <a:ext uri="{FF2B5EF4-FFF2-40B4-BE49-F238E27FC236}">
                <a16:creationId xmlns:a16="http://schemas.microsoft.com/office/drawing/2014/main" xmlns="" id="{F1D66BD5-B9C6-4295-9C79-AE0D166015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3989" y="915969"/>
            <a:ext cx="7470775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 latinLnBrk="0">
              <a:spcBef>
                <a:spcPct val="50000"/>
              </a:spcBef>
              <a:spcAft>
                <a:spcPct val="0"/>
              </a:spcAft>
            </a:pPr>
            <a:r>
              <a:rPr lang="ko-KR" altLang="en-US" sz="14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내 </a:t>
            </a:r>
            <a:r>
              <a:rPr lang="en-US" altLang="ko-KR" sz="14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PC </a:t>
            </a:r>
            <a:r>
              <a:rPr lang="ko-KR" altLang="en-US" sz="14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폰트 </a:t>
            </a:r>
            <a:r>
              <a:rPr lang="ko-KR" altLang="en-US" sz="1400" b="1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점검기</a:t>
            </a:r>
            <a:r>
              <a:rPr lang="ko-KR" altLang="en-US" sz="14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실행 및 사용자 권한 확인</a:t>
            </a:r>
            <a:endParaRPr lang="en-US" altLang="ko-KR" sz="1400" b="1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xmlns="" id="{F00C017C-C7A8-437D-B034-D031DB7BBD7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34" y="47834"/>
            <a:ext cx="363073" cy="363073"/>
          </a:xfrm>
          <a:prstGeom prst="rect">
            <a:avLst/>
          </a:prstGeom>
        </p:spPr>
      </p:pic>
      <p:sp>
        <p:nvSpPr>
          <p:cNvPr id="19" name="제목 1">
            <a:extLst>
              <a:ext uri="{FF2B5EF4-FFF2-40B4-BE49-F238E27FC236}">
                <a16:creationId xmlns:a16="http://schemas.microsoft.com/office/drawing/2014/main" xmlns="" id="{F31326D4-935C-4A98-968A-A65A5F261A3F}"/>
              </a:ext>
            </a:extLst>
          </p:cNvPr>
          <p:cNvSpPr txBox="1">
            <a:spLocks/>
          </p:cNvSpPr>
          <p:nvPr/>
        </p:nvSpPr>
        <p:spPr>
          <a:xfrm>
            <a:off x="415181" y="60968"/>
            <a:ext cx="3259836" cy="363073"/>
          </a:xfrm>
          <a:prstGeom prst="rect">
            <a:avLst/>
          </a:prstGeom>
        </p:spPr>
        <p:txBody>
          <a:bodyPr anchor="ctr"/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2200" b="0" kern="1200" cap="none" spc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cs typeface="+mj-cs"/>
              </a:defRPr>
            </a:lvl1pPr>
          </a:lstStyle>
          <a:p>
            <a:r>
              <a:rPr lang="ko-KR" altLang="en-US" sz="2000" b="1" dirty="0">
                <a:solidFill>
                  <a:schemeClr val="tx1"/>
                </a:solidFill>
                <a:latin typeface="+mj-ea"/>
                <a:ea typeface="+mj-ea"/>
              </a:rPr>
              <a:t>내 </a:t>
            </a:r>
            <a:r>
              <a:rPr lang="en-US" altLang="ko-KR" sz="2000" b="1" dirty="0">
                <a:solidFill>
                  <a:schemeClr val="tx1"/>
                </a:solidFill>
                <a:latin typeface="+mj-ea"/>
                <a:ea typeface="+mj-ea"/>
              </a:rPr>
              <a:t>PC </a:t>
            </a:r>
            <a:r>
              <a:rPr lang="ko-KR" altLang="en-US" sz="2000" b="1" dirty="0">
                <a:solidFill>
                  <a:schemeClr val="tx1"/>
                </a:solidFill>
                <a:latin typeface="+mj-ea"/>
                <a:ea typeface="+mj-ea"/>
              </a:rPr>
              <a:t>폰트 </a:t>
            </a:r>
            <a:r>
              <a:rPr lang="ko-KR" altLang="en-US" sz="2000" b="1" dirty="0" err="1">
                <a:solidFill>
                  <a:schemeClr val="tx1"/>
                </a:solidFill>
                <a:latin typeface="+mj-ea"/>
                <a:ea typeface="+mj-ea"/>
              </a:rPr>
              <a:t>점검기</a:t>
            </a:r>
            <a:r>
              <a:rPr lang="ko-KR" altLang="en-US" sz="2000" b="1" dirty="0">
                <a:solidFill>
                  <a:schemeClr val="tx1"/>
                </a:solidFill>
                <a:latin typeface="+mj-ea"/>
                <a:ea typeface="+mj-ea"/>
              </a:rPr>
              <a:t> 실행</a:t>
            </a:r>
          </a:p>
        </p:txBody>
      </p:sp>
      <p:pic>
        <p:nvPicPr>
          <p:cNvPr id="21" name="그림 20">
            <a:extLst>
              <a:ext uri="{FF2B5EF4-FFF2-40B4-BE49-F238E27FC236}">
                <a16:creationId xmlns:a16="http://schemas.microsoft.com/office/drawing/2014/main" xmlns="" id="{B12FFC26-F42A-41AD-81B2-E13DA95EBF2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2051" y="1801504"/>
            <a:ext cx="4010203" cy="3797417"/>
          </a:xfrm>
          <a:prstGeom prst="rect">
            <a:avLst/>
          </a:prstGeom>
          <a:ln w="15875">
            <a:solidFill>
              <a:srgbClr val="FF0000"/>
            </a:solidFill>
          </a:ln>
        </p:spPr>
      </p:pic>
      <p:sp>
        <p:nvSpPr>
          <p:cNvPr id="2" name="직사각형 1">
            <a:extLst>
              <a:ext uri="{FF2B5EF4-FFF2-40B4-BE49-F238E27FC236}">
                <a16:creationId xmlns:a16="http://schemas.microsoft.com/office/drawing/2014/main" xmlns="" id="{519EBCB3-4040-4465-B173-DBF9C9B7589E}"/>
              </a:ext>
            </a:extLst>
          </p:cNvPr>
          <p:cNvSpPr/>
          <p:nvPr/>
        </p:nvSpPr>
        <p:spPr>
          <a:xfrm>
            <a:off x="1733006" y="2811387"/>
            <a:ext cx="661852" cy="790503"/>
          </a:xfrm>
          <a:prstGeom prst="rect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CB97B818-05FD-481A-B2A2-DF0C2CB51A99}"/>
              </a:ext>
            </a:extLst>
          </p:cNvPr>
          <p:cNvSpPr txBox="1"/>
          <p:nvPr/>
        </p:nvSpPr>
        <p:spPr>
          <a:xfrm>
            <a:off x="1663822" y="3601890"/>
            <a:ext cx="80021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</a:rPr>
              <a:t>더블클릭</a:t>
            </a:r>
          </a:p>
        </p:txBody>
      </p:sp>
      <p:grpSp>
        <p:nvGrpSpPr>
          <p:cNvPr id="22" name="그룹 21">
            <a:extLst>
              <a:ext uri="{FF2B5EF4-FFF2-40B4-BE49-F238E27FC236}">
                <a16:creationId xmlns:a16="http://schemas.microsoft.com/office/drawing/2014/main" xmlns="" id="{59D5CCD5-22A3-4BFB-93A8-4362F1DC30ED}"/>
              </a:ext>
            </a:extLst>
          </p:cNvPr>
          <p:cNvGrpSpPr/>
          <p:nvPr/>
        </p:nvGrpSpPr>
        <p:grpSpPr>
          <a:xfrm>
            <a:off x="4946468" y="2282541"/>
            <a:ext cx="3875316" cy="2638697"/>
            <a:chOff x="2159725" y="1968136"/>
            <a:chExt cx="3875316" cy="2638697"/>
          </a:xfrm>
        </p:grpSpPr>
        <p:sp>
          <p:nvSpPr>
            <p:cNvPr id="25" name="직사각형 24">
              <a:extLst>
                <a:ext uri="{FF2B5EF4-FFF2-40B4-BE49-F238E27FC236}">
                  <a16:creationId xmlns:a16="http://schemas.microsoft.com/office/drawing/2014/main" xmlns="" id="{AAD658DD-AF31-4EAB-80D6-F1F1CA3A8333}"/>
                </a:ext>
              </a:extLst>
            </p:cNvPr>
            <p:cNvSpPr/>
            <p:nvPr/>
          </p:nvSpPr>
          <p:spPr>
            <a:xfrm>
              <a:off x="2159725" y="1968136"/>
              <a:ext cx="3875315" cy="2638697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6" name="직사각형 25">
              <a:extLst>
                <a:ext uri="{FF2B5EF4-FFF2-40B4-BE49-F238E27FC236}">
                  <a16:creationId xmlns:a16="http://schemas.microsoft.com/office/drawing/2014/main" xmlns="" id="{1F9AA1AF-C8CB-408D-821D-AC07C7ACC738}"/>
                </a:ext>
              </a:extLst>
            </p:cNvPr>
            <p:cNvSpPr/>
            <p:nvPr/>
          </p:nvSpPr>
          <p:spPr>
            <a:xfrm>
              <a:off x="2168435" y="2743199"/>
              <a:ext cx="3866606" cy="186363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xmlns="" id="{F6325ED2-E992-465C-A325-4222F1BE3F3A}"/>
                </a:ext>
              </a:extLst>
            </p:cNvPr>
            <p:cNvSpPr txBox="1"/>
            <p:nvPr/>
          </p:nvSpPr>
          <p:spPr>
            <a:xfrm>
              <a:off x="2238103" y="2032502"/>
              <a:ext cx="1050288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800" dirty="0"/>
                <a:t>사용자 계정 컨트롤</a:t>
              </a: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xmlns="" id="{C29D4971-A0A7-4B8E-8FA3-112910C21159}"/>
                </a:ext>
              </a:extLst>
            </p:cNvPr>
            <p:cNvSpPr txBox="1"/>
            <p:nvPr/>
          </p:nvSpPr>
          <p:spPr>
            <a:xfrm>
              <a:off x="2238103" y="2247946"/>
              <a:ext cx="304762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200" dirty="0"/>
                <a:t>게시자를 알 수 없는 이 앱이 디바이스를 변</a:t>
              </a:r>
              <a:endParaRPr lang="en-US" altLang="ko-KR" sz="1200" dirty="0"/>
            </a:p>
            <a:p>
              <a:r>
                <a:rPr lang="ko-KR" altLang="en-US" sz="1200" dirty="0"/>
                <a:t>경할  수 있도록 </a:t>
              </a:r>
              <a:r>
                <a:rPr lang="ko-KR" altLang="en-US" sz="1200" dirty="0" err="1"/>
                <a:t>허용하시겠어요</a:t>
              </a:r>
              <a:r>
                <a:rPr lang="en-US" altLang="ko-KR" sz="1200" dirty="0"/>
                <a:t>?</a:t>
              </a:r>
              <a:endParaRPr lang="ko-KR" altLang="en-US" sz="1200" dirty="0"/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xmlns="" id="{AA35AEC9-8218-4C40-94C1-8701FD946446}"/>
                </a:ext>
              </a:extLst>
            </p:cNvPr>
            <p:cNvSpPr txBox="1"/>
            <p:nvPr/>
          </p:nvSpPr>
          <p:spPr>
            <a:xfrm>
              <a:off x="5780056" y="2032502"/>
              <a:ext cx="237566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800" dirty="0"/>
                <a:t>Χ</a:t>
              </a:r>
              <a:endParaRPr lang="ko-KR" altLang="en-US" sz="800" dirty="0"/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xmlns="" id="{5E0EDECA-93F1-4474-9BEB-DE788C5E99C8}"/>
                </a:ext>
              </a:extLst>
            </p:cNvPr>
            <p:cNvSpPr txBox="1"/>
            <p:nvPr/>
          </p:nvSpPr>
          <p:spPr>
            <a:xfrm>
              <a:off x="2238103" y="2884509"/>
              <a:ext cx="1629036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200" dirty="0"/>
                <a:t>내 </a:t>
              </a:r>
              <a:r>
                <a:rPr lang="en-US" altLang="ko-KR" sz="1200" dirty="0"/>
                <a:t>PC </a:t>
              </a:r>
              <a:r>
                <a:rPr lang="ko-KR" altLang="en-US" sz="1200" dirty="0"/>
                <a:t>폰트 </a:t>
              </a:r>
              <a:r>
                <a:rPr lang="ko-KR" altLang="en-US" sz="1200" dirty="0" err="1"/>
                <a:t>점검기</a:t>
              </a:r>
              <a:r>
                <a:rPr lang="en-US" altLang="ko-KR" sz="1200" dirty="0"/>
                <a:t>.exe</a:t>
              </a:r>
              <a:endParaRPr lang="ko-KR" altLang="en-US" sz="1200" dirty="0"/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xmlns="" id="{DB01A14C-7354-46A7-A02C-67244171A7F5}"/>
                </a:ext>
              </a:extLst>
            </p:cNvPr>
            <p:cNvSpPr txBox="1"/>
            <p:nvPr/>
          </p:nvSpPr>
          <p:spPr>
            <a:xfrm>
              <a:off x="2238103" y="3207675"/>
              <a:ext cx="2392001" cy="4154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050" dirty="0"/>
                <a:t>게시자</a:t>
              </a:r>
              <a:r>
                <a:rPr lang="en-US" altLang="ko-KR" sz="1050" dirty="0"/>
                <a:t>: </a:t>
              </a:r>
              <a:r>
                <a:rPr lang="ko-KR" altLang="en-US" sz="1050" dirty="0"/>
                <a:t>알 수 없음</a:t>
              </a:r>
              <a:endParaRPr lang="en-US" altLang="ko-KR" sz="1050" dirty="0"/>
            </a:p>
            <a:p>
              <a:r>
                <a:rPr lang="ko-KR" altLang="en-US" sz="1050" dirty="0"/>
                <a:t>파일 원본</a:t>
              </a:r>
              <a:r>
                <a:rPr lang="en-US" altLang="ko-KR" sz="1050" dirty="0"/>
                <a:t>: </a:t>
              </a:r>
              <a:r>
                <a:rPr lang="ko-KR" altLang="en-US" sz="1050" dirty="0"/>
                <a:t>이 컴퓨터의 하드 드라이브</a:t>
              </a: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xmlns="" id="{2AC60E77-368D-4259-88E5-B4DCDF90EE5D}"/>
                </a:ext>
              </a:extLst>
            </p:cNvPr>
            <p:cNvSpPr txBox="1"/>
            <p:nvPr/>
          </p:nvSpPr>
          <p:spPr>
            <a:xfrm>
              <a:off x="2246812" y="3719995"/>
              <a:ext cx="114005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000">
                  <a:solidFill>
                    <a:schemeClr val="bg1">
                      <a:lumMod val="65000"/>
                    </a:schemeClr>
                  </a:solidFill>
                </a:rPr>
                <a:t>자세한 내용 표시</a:t>
              </a:r>
              <a:endParaRPr lang="ko-KR" altLang="en-US" sz="1000" dirty="0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sp>
          <p:nvSpPr>
            <p:cNvPr id="33" name="직사각형 32">
              <a:extLst>
                <a:ext uri="{FF2B5EF4-FFF2-40B4-BE49-F238E27FC236}">
                  <a16:creationId xmlns:a16="http://schemas.microsoft.com/office/drawing/2014/main" xmlns="" id="{B269D50D-CD89-44AD-93A9-21E65DAE76F4}"/>
                </a:ext>
              </a:extLst>
            </p:cNvPr>
            <p:cNvSpPr/>
            <p:nvPr/>
          </p:nvSpPr>
          <p:spPr>
            <a:xfrm>
              <a:off x="2316479" y="4053219"/>
              <a:ext cx="1767841" cy="345018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dirty="0">
                  <a:solidFill>
                    <a:schemeClr val="tx1"/>
                  </a:solidFill>
                </a:rPr>
                <a:t>예</a:t>
              </a:r>
            </a:p>
          </p:txBody>
        </p:sp>
        <p:sp>
          <p:nvSpPr>
            <p:cNvPr id="34" name="직사각형 33">
              <a:extLst>
                <a:ext uri="{FF2B5EF4-FFF2-40B4-BE49-F238E27FC236}">
                  <a16:creationId xmlns:a16="http://schemas.microsoft.com/office/drawing/2014/main" xmlns="" id="{735E02B1-357A-4C93-B2DB-7388240A76E7}"/>
                </a:ext>
              </a:extLst>
            </p:cNvPr>
            <p:cNvSpPr/>
            <p:nvPr/>
          </p:nvSpPr>
          <p:spPr>
            <a:xfrm>
              <a:off x="4130998" y="4053219"/>
              <a:ext cx="1767841" cy="345018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dirty="0">
                  <a:solidFill>
                    <a:schemeClr val="tx1"/>
                  </a:solidFill>
                </a:rPr>
                <a:t>아니요</a:t>
              </a:r>
            </a:p>
          </p:txBody>
        </p:sp>
      </p:grpSp>
      <p:sp>
        <p:nvSpPr>
          <p:cNvPr id="35" name="직사각형 34">
            <a:extLst>
              <a:ext uri="{FF2B5EF4-FFF2-40B4-BE49-F238E27FC236}">
                <a16:creationId xmlns:a16="http://schemas.microsoft.com/office/drawing/2014/main" xmlns="" id="{97E3AD09-FE6A-4F22-A2A6-B878E5C194B3}"/>
              </a:ext>
            </a:extLst>
          </p:cNvPr>
          <p:cNvSpPr/>
          <p:nvPr/>
        </p:nvSpPr>
        <p:spPr>
          <a:xfrm>
            <a:off x="5054216" y="4318953"/>
            <a:ext cx="1863524" cy="456921"/>
          </a:xfrm>
          <a:prstGeom prst="rect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xmlns="" id="{15657F4A-B611-463C-851B-7EB894C0CD48}"/>
              </a:ext>
            </a:extLst>
          </p:cNvPr>
          <p:cNvSpPr txBox="1"/>
          <p:nvPr/>
        </p:nvSpPr>
        <p:spPr>
          <a:xfrm>
            <a:off x="5739756" y="4764180"/>
            <a:ext cx="49244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</a:rPr>
              <a:t>클릭</a:t>
            </a:r>
          </a:p>
        </p:txBody>
      </p:sp>
    </p:spTree>
    <p:extLst>
      <p:ext uri="{BB962C8B-B14F-4D97-AF65-F5344CB8AC3E}">
        <p14:creationId xmlns:p14="http://schemas.microsoft.com/office/powerpoint/2010/main" val="418419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xmlns="" id="{C3585B9D-518B-4B15-A5E6-B6F567C02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4500" y="1529715"/>
            <a:ext cx="5715000" cy="4286250"/>
          </a:xfrm>
          <a:prstGeom prst="rect">
            <a:avLst/>
          </a:prstGeom>
        </p:spPr>
      </p:pic>
      <p:pic>
        <p:nvPicPr>
          <p:cNvPr id="18" name="그림 17">
            <a:extLst>
              <a:ext uri="{FF2B5EF4-FFF2-40B4-BE49-F238E27FC236}">
                <a16:creationId xmlns:a16="http://schemas.microsoft.com/office/drawing/2014/main" xmlns="" id="{F00C017C-C7A8-437D-B034-D031DB7BBD7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34" y="47834"/>
            <a:ext cx="363073" cy="363073"/>
          </a:xfrm>
          <a:prstGeom prst="rect">
            <a:avLst/>
          </a:prstGeom>
        </p:spPr>
      </p:pic>
      <p:sp>
        <p:nvSpPr>
          <p:cNvPr id="19" name="제목 1">
            <a:extLst>
              <a:ext uri="{FF2B5EF4-FFF2-40B4-BE49-F238E27FC236}">
                <a16:creationId xmlns:a16="http://schemas.microsoft.com/office/drawing/2014/main" xmlns="" id="{F31326D4-935C-4A98-968A-A65A5F261A3F}"/>
              </a:ext>
            </a:extLst>
          </p:cNvPr>
          <p:cNvSpPr txBox="1">
            <a:spLocks/>
          </p:cNvSpPr>
          <p:nvPr/>
        </p:nvSpPr>
        <p:spPr>
          <a:xfrm>
            <a:off x="415181" y="60968"/>
            <a:ext cx="3259836" cy="363073"/>
          </a:xfrm>
          <a:prstGeom prst="rect">
            <a:avLst/>
          </a:prstGeom>
        </p:spPr>
        <p:txBody>
          <a:bodyPr anchor="ctr"/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2200" b="0" kern="1200" cap="none" spc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cs typeface="+mj-cs"/>
              </a:defRPr>
            </a:lvl1pPr>
          </a:lstStyle>
          <a:p>
            <a:r>
              <a:rPr lang="ko-KR" altLang="en-US" sz="2000" b="1" dirty="0">
                <a:solidFill>
                  <a:schemeClr val="tx1"/>
                </a:solidFill>
                <a:latin typeface="+mj-ea"/>
                <a:ea typeface="+mj-ea"/>
              </a:rPr>
              <a:t>내 </a:t>
            </a:r>
            <a:r>
              <a:rPr lang="en-US" altLang="ko-KR" sz="2000" b="1" dirty="0">
                <a:solidFill>
                  <a:schemeClr val="tx1"/>
                </a:solidFill>
                <a:latin typeface="+mj-ea"/>
                <a:ea typeface="+mj-ea"/>
              </a:rPr>
              <a:t>PC </a:t>
            </a:r>
            <a:r>
              <a:rPr lang="ko-KR" altLang="en-US" sz="2000" b="1" dirty="0">
                <a:solidFill>
                  <a:schemeClr val="tx1"/>
                </a:solidFill>
                <a:latin typeface="+mj-ea"/>
                <a:ea typeface="+mj-ea"/>
              </a:rPr>
              <a:t>폰트 </a:t>
            </a:r>
            <a:r>
              <a:rPr lang="ko-KR" altLang="en-US" sz="2000" b="1" dirty="0" err="1">
                <a:solidFill>
                  <a:schemeClr val="tx1"/>
                </a:solidFill>
                <a:latin typeface="+mj-ea"/>
                <a:ea typeface="+mj-ea"/>
              </a:rPr>
              <a:t>점검기</a:t>
            </a:r>
            <a:r>
              <a:rPr lang="ko-KR" altLang="en-US" sz="2000" b="1" dirty="0">
                <a:solidFill>
                  <a:schemeClr val="tx1"/>
                </a:solidFill>
                <a:latin typeface="+mj-ea"/>
                <a:ea typeface="+mj-ea"/>
              </a:rPr>
              <a:t> 실행</a:t>
            </a:r>
          </a:p>
        </p:txBody>
      </p:sp>
      <p:pic>
        <p:nvPicPr>
          <p:cNvPr id="23" name="Picture 5" descr="png_13">
            <a:extLst>
              <a:ext uri="{FF2B5EF4-FFF2-40B4-BE49-F238E27FC236}">
                <a16:creationId xmlns:a16="http://schemas.microsoft.com/office/drawing/2014/main" xmlns="" id="{72654354-54B5-430D-AB37-E98F9125C3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22051" y="947719"/>
            <a:ext cx="261938" cy="24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Text Box 6">
            <a:extLst>
              <a:ext uri="{FF2B5EF4-FFF2-40B4-BE49-F238E27FC236}">
                <a16:creationId xmlns:a16="http://schemas.microsoft.com/office/drawing/2014/main" xmlns="" id="{A1E25A5D-82E5-47A5-9B80-7E556178FA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3989" y="915969"/>
            <a:ext cx="7470775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 latinLnBrk="0">
              <a:spcBef>
                <a:spcPct val="50000"/>
              </a:spcBef>
              <a:spcAft>
                <a:spcPct val="0"/>
              </a:spcAft>
            </a:pPr>
            <a:r>
              <a:rPr lang="ko-KR" altLang="en-US" sz="14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내 </a:t>
            </a:r>
            <a:r>
              <a:rPr lang="en-US" altLang="ko-KR" sz="14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PC </a:t>
            </a:r>
            <a:r>
              <a:rPr lang="ko-KR" altLang="en-US" sz="14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폰트 </a:t>
            </a:r>
            <a:r>
              <a:rPr lang="ko-KR" altLang="en-US" sz="1400" b="1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점검기</a:t>
            </a:r>
            <a:r>
              <a:rPr lang="ko-KR" altLang="en-US" sz="14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실행 화면</a:t>
            </a:r>
            <a:endParaRPr lang="en-US" altLang="ko-KR" sz="1400" b="1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7427772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11">
            <a:extLst>
              <a:ext uri="{FF2B5EF4-FFF2-40B4-BE49-F238E27FC236}">
                <a16:creationId xmlns:a16="http://schemas.microsoft.com/office/drawing/2014/main" xmlns="" id="{E5F26B1E-C0C2-446D-BB5E-667C67C227D0}"/>
              </a:ext>
            </a:extLst>
          </p:cNvPr>
          <p:cNvSpPr txBox="1">
            <a:spLocks/>
          </p:cNvSpPr>
          <p:nvPr/>
        </p:nvSpPr>
        <p:spPr>
          <a:xfrm>
            <a:off x="1130952" y="2967928"/>
            <a:ext cx="6882095" cy="922143"/>
          </a:xfrm>
          <a:prstGeom prst="rect">
            <a:avLst/>
          </a:prstGeom>
        </p:spPr>
        <p:txBody>
          <a:bodyPr anchor="ctr"/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ko-KR" altLang="en-US" sz="4000" b="1" cap="all" dirty="0">
                <a:ln w="0"/>
                <a:gradFill flip="none" rotWithShape="1">
                  <a:gsLst>
                    <a:gs pos="0">
                      <a:srgbClr val="1998D7"/>
                    </a:gs>
                    <a:gs pos="49000">
                      <a:schemeClr val="accent1">
                        <a:lumMod val="75000"/>
                      </a:schemeClr>
                    </a:gs>
                  </a:gsLst>
                  <a:lin ang="16200000" scaled="1"/>
                  <a:tileRect/>
                </a:gradFill>
                <a:latin typeface="+mn-ea"/>
                <a:cs typeface="Arial" pitchFamily="34" charset="0"/>
              </a:rPr>
              <a:t>메인 화면</a:t>
            </a:r>
            <a:endParaRPr lang="ko-KR" altLang="en-US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73309217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" name="그림 40">
            <a:extLst>
              <a:ext uri="{FF2B5EF4-FFF2-40B4-BE49-F238E27FC236}">
                <a16:creationId xmlns:a16="http://schemas.microsoft.com/office/drawing/2014/main" xmlns="" id="{F4291A9B-52E5-4DE6-BCE5-4A91B157AE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2051" y="1817149"/>
            <a:ext cx="4885665" cy="3664249"/>
          </a:xfrm>
          <a:prstGeom prst="rect">
            <a:avLst/>
          </a:prstGeom>
        </p:spPr>
      </p:pic>
      <p:pic>
        <p:nvPicPr>
          <p:cNvPr id="18" name="그림 17">
            <a:extLst>
              <a:ext uri="{FF2B5EF4-FFF2-40B4-BE49-F238E27FC236}">
                <a16:creationId xmlns:a16="http://schemas.microsoft.com/office/drawing/2014/main" xmlns="" id="{F00C017C-C7A8-437D-B034-D031DB7BBD7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34" y="47834"/>
            <a:ext cx="363073" cy="363073"/>
          </a:xfrm>
          <a:prstGeom prst="rect">
            <a:avLst/>
          </a:prstGeom>
        </p:spPr>
      </p:pic>
      <p:sp>
        <p:nvSpPr>
          <p:cNvPr id="19" name="제목 1">
            <a:extLst>
              <a:ext uri="{FF2B5EF4-FFF2-40B4-BE49-F238E27FC236}">
                <a16:creationId xmlns:a16="http://schemas.microsoft.com/office/drawing/2014/main" xmlns="" id="{F31326D4-935C-4A98-968A-A65A5F261A3F}"/>
              </a:ext>
            </a:extLst>
          </p:cNvPr>
          <p:cNvSpPr txBox="1">
            <a:spLocks/>
          </p:cNvSpPr>
          <p:nvPr/>
        </p:nvSpPr>
        <p:spPr>
          <a:xfrm>
            <a:off x="415181" y="60968"/>
            <a:ext cx="3259836" cy="363073"/>
          </a:xfrm>
          <a:prstGeom prst="rect">
            <a:avLst/>
          </a:prstGeom>
        </p:spPr>
        <p:txBody>
          <a:bodyPr anchor="ctr"/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2200" b="0" kern="1200" cap="none" spc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cs typeface="+mj-cs"/>
              </a:defRPr>
            </a:lvl1pPr>
          </a:lstStyle>
          <a:p>
            <a:r>
              <a:rPr lang="ko-KR" altLang="en-US" sz="2000" b="1" dirty="0">
                <a:solidFill>
                  <a:schemeClr val="tx1"/>
                </a:solidFill>
                <a:latin typeface="+mj-ea"/>
                <a:ea typeface="+mj-ea"/>
              </a:rPr>
              <a:t>메인 화면</a:t>
            </a:r>
          </a:p>
        </p:txBody>
      </p:sp>
      <p:pic>
        <p:nvPicPr>
          <p:cNvPr id="23" name="Picture 5" descr="png_13">
            <a:extLst>
              <a:ext uri="{FF2B5EF4-FFF2-40B4-BE49-F238E27FC236}">
                <a16:creationId xmlns:a16="http://schemas.microsoft.com/office/drawing/2014/main" xmlns="" id="{72654354-54B5-430D-AB37-E98F9125C3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22051" y="947719"/>
            <a:ext cx="261938" cy="24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Text Box 6">
            <a:extLst>
              <a:ext uri="{FF2B5EF4-FFF2-40B4-BE49-F238E27FC236}">
                <a16:creationId xmlns:a16="http://schemas.microsoft.com/office/drawing/2014/main" xmlns="" id="{A1E25A5D-82E5-47A5-9B80-7E556178FA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3989" y="915969"/>
            <a:ext cx="7470775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 latinLnBrk="0">
              <a:spcBef>
                <a:spcPct val="50000"/>
              </a:spcBef>
              <a:spcAft>
                <a:spcPct val="0"/>
              </a:spcAft>
            </a:pPr>
            <a:r>
              <a:rPr lang="ko-KR" altLang="en-US" sz="1400" b="1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메인화면</a:t>
            </a:r>
            <a:r>
              <a:rPr lang="ko-KR" altLang="en-US" sz="14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구성</a:t>
            </a:r>
            <a:endParaRPr lang="en-US" altLang="ko-KR" sz="1400" b="1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xmlns="" id="{A7FC2A36-400B-4FC1-A3E9-E0CB9E872463}"/>
              </a:ext>
            </a:extLst>
          </p:cNvPr>
          <p:cNvSpPr/>
          <p:nvPr/>
        </p:nvSpPr>
        <p:spPr>
          <a:xfrm>
            <a:off x="4519376" y="1914404"/>
            <a:ext cx="244213" cy="245321"/>
          </a:xfrm>
          <a:prstGeom prst="rect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xmlns="" id="{4F33264D-6C95-4310-8A46-9DCA00BF835C}"/>
              </a:ext>
            </a:extLst>
          </p:cNvPr>
          <p:cNvSpPr/>
          <p:nvPr/>
        </p:nvSpPr>
        <p:spPr>
          <a:xfrm>
            <a:off x="4811118" y="1918752"/>
            <a:ext cx="244213" cy="245321"/>
          </a:xfrm>
          <a:prstGeom prst="rect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xmlns="" id="{2278DFAD-30B3-44C7-9B30-1E397116C52A}"/>
              </a:ext>
            </a:extLst>
          </p:cNvPr>
          <p:cNvSpPr/>
          <p:nvPr/>
        </p:nvSpPr>
        <p:spPr>
          <a:xfrm>
            <a:off x="5094148" y="1914395"/>
            <a:ext cx="244213" cy="245321"/>
          </a:xfrm>
          <a:prstGeom prst="rect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xmlns="" id="{FCA5D962-876E-4875-8267-61E3C49E4DC4}"/>
              </a:ext>
            </a:extLst>
          </p:cNvPr>
          <p:cNvSpPr/>
          <p:nvPr/>
        </p:nvSpPr>
        <p:spPr>
          <a:xfrm>
            <a:off x="1001486" y="3196389"/>
            <a:ext cx="3901440" cy="1001142"/>
          </a:xfrm>
          <a:prstGeom prst="rect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xmlns="" id="{A19B0415-0FBB-443D-8765-363B36DC8336}"/>
              </a:ext>
            </a:extLst>
          </p:cNvPr>
          <p:cNvSpPr/>
          <p:nvPr/>
        </p:nvSpPr>
        <p:spPr>
          <a:xfrm>
            <a:off x="2246811" y="4814360"/>
            <a:ext cx="1445620" cy="374475"/>
          </a:xfrm>
          <a:prstGeom prst="rect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타원 20">
            <a:extLst>
              <a:ext uri="{FF2B5EF4-FFF2-40B4-BE49-F238E27FC236}">
                <a16:creationId xmlns:a16="http://schemas.microsoft.com/office/drawing/2014/main" xmlns="" id="{EB52E2EC-B7AF-4F57-8872-0FEF79461D72}"/>
              </a:ext>
            </a:extLst>
          </p:cNvPr>
          <p:cNvSpPr/>
          <p:nvPr/>
        </p:nvSpPr>
        <p:spPr bwMode="auto">
          <a:xfrm>
            <a:off x="6435064" y="2615445"/>
            <a:ext cx="228600" cy="241300"/>
          </a:xfrm>
          <a:prstGeom prst="ellipse">
            <a:avLst/>
          </a:prstGeom>
          <a:solidFill>
            <a:srgbClr val="FF3300"/>
          </a:soli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1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sp>
        <p:nvSpPr>
          <p:cNvPr id="22" name="타원 21">
            <a:extLst>
              <a:ext uri="{FF2B5EF4-FFF2-40B4-BE49-F238E27FC236}">
                <a16:creationId xmlns:a16="http://schemas.microsoft.com/office/drawing/2014/main" xmlns="" id="{5BE4357B-0E52-44CE-A77F-32A0A6C8D7A5}"/>
              </a:ext>
            </a:extLst>
          </p:cNvPr>
          <p:cNvSpPr/>
          <p:nvPr/>
        </p:nvSpPr>
        <p:spPr bwMode="auto">
          <a:xfrm>
            <a:off x="4527182" y="1714589"/>
            <a:ext cx="228600" cy="241300"/>
          </a:xfrm>
          <a:prstGeom prst="ellipse">
            <a:avLst/>
          </a:prstGeom>
          <a:solidFill>
            <a:srgbClr val="FF3300"/>
          </a:soli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1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sp>
        <p:nvSpPr>
          <p:cNvPr id="25" name="타원 24">
            <a:extLst>
              <a:ext uri="{FF2B5EF4-FFF2-40B4-BE49-F238E27FC236}">
                <a16:creationId xmlns:a16="http://schemas.microsoft.com/office/drawing/2014/main" xmlns="" id="{A5020C2B-E55D-4F9D-B230-01F4D4115DB1}"/>
              </a:ext>
            </a:extLst>
          </p:cNvPr>
          <p:cNvSpPr/>
          <p:nvPr/>
        </p:nvSpPr>
        <p:spPr bwMode="auto">
          <a:xfrm>
            <a:off x="4811118" y="1714589"/>
            <a:ext cx="228600" cy="241300"/>
          </a:xfrm>
          <a:prstGeom prst="ellipse">
            <a:avLst/>
          </a:prstGeom>
          <a:solidFill>
            <a:srgbClr val="FF3300"/>
          </a:soli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2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sp>
        <p:nvSpPr>
          <p:cNvPr id="26" name="타원 25">
            <a:extLst>
              <a:ext uri="{FF2B5EF4-FFF2-40B4-BE49-F238E27FC236}">
                <a16:creationId xmlns:a16="http://schemas.microsoft.com/office/drawing/2014/main" xmlns="" id="{F7275C60-FF7A-4D64-BB41-BA41F73E4A98}"/>
              </a:ext>
            </a:extLst>
          </p:cNvPr>
          <p:cNvSpPr/>
          <p:nvPr/>
        </p:nvSpPr>
        <p:spPr bwMode="auto">
          <a:xfrm>
            <a:off x="5102860" y="1714589"/>
            <a:ext cx="228600" cy="241300"/>
          </a:xfrm>
          <a:prstGeom prst="ellipse">
            <a:avLst/>
          </a:prstGeom>
          <a:solidFill>
            <a:srgbClr val="FF3300"/>
          </a:soli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3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sp>
        <p:nvSpPr>
          <p:cNvPr id="27" name="타원 26">
            <a:extLst>
              <a:ext uri="{FF2B5EF4-FFF2-40B4-BE49-F238E27FC236}">
                <a16:creationId xmlns:a16="http://schemas.microsoft.com/office/drawing/2014/main" xmlns="" id="{64BD5392-FC51-46EA-B203-081BF5FB9B73}"/>
              </a:ext>
            </a:extLst>
          </p:cNvPr>
          <p:cNvSpPr/>
          <p:nvPr/>
        </p:nvSpPr>
        <p:spPr bwMode="auto">
          <a:xfrm>
            <a:off x="4788626" y="3044954"/>
            <a:ext cx="228600" cy="241300"/>
          </a:xfrm>
          <a:prstGeom prst="ellipse">
            <a:avLst/>
          </a:prstGeom>
          <a:solidFill>
            <a:srgbClr val="FF3300"/>
          </a:soli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4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sp>
        <p:nvSpPr>
          <p:cNvPr id="28" name="타원 27">
            <a:extLst>
              <a:ext uri="{FF2B5EF4-FFF2-40B4-BE49-F238E27FC236}">
                <a16:creationId xmlns:a16="http://schemas.microsoft.com/office/drawing/2014/main" xmlns="" id="{6579DFA4-5EA1-4AE4-81BB-38CC08F9B36D}"/>
              </a:ext>
            </a:extLst>
          </p:cNvPr>
          <p:cNvSpPr/>
          <p:nvPr/>
        </p:nvSpPr>
        <p:spPr bwMode="auto">
          <a:xfrm>
            <a:off x="3578058" y="4693710"/>
            <a:ext cx="228600" cy="241300"/>
          </a:xfrm>
          <a:prstGeom prst="ellipse">
            <a:avLst/>
          </a:prstGeom>
          <a:solidFill>
            <a:srgbClr val="FF3300"/>
          </a:soli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5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sp>
        <p:nvSpPr>
          <p:cNvPr id="29" name="직사각형 28">
            <a:extLst>
              <a:ext uri="{FF2B5EF4-FFF2-40B4-BE49-F238E27FC236}">
                <a16:creationId xmlns:a16="http://schemas.microsoft.com/office/drawing/2014/main" xmlns="" id="{5A6D4FBF-E71C-413D-9896-B2F3C493E8D8}"/>
              </a:ext>
            </a:extLst>
          </p:cNvPr>
          <p:cNvSpPr/>
          <p:nvPr/>
        </p:nvSpPr>
        <p:spPr>
          <a:xfrm>
            <a:off x="522051" y="5350321"/>
            <a:ext cx="1445620" cy="133539"/>
          </a:xfrm>
          <a:prstGeom prst="rect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타원 29">
            <a:extLst>
              <a:ext uri="{FF2B5EF4-FFF2-40B4-BE49-F238E27FC236}">
                <a16:creationId xmlns:a16="http://schemas.microsoft.com/office/drawing/2014/main" xmlns="" id="{2194C38D-D818-4A2B-9C6A-DFA544CC0BEB}"/>
              </a:ext>
            </a:extLst>
          </p:cNvPr>
          <p:cNvSpPr/>
          <p:nvPr/>
        </p:nvSpPr>
        <p:spPr bwMode="auto">
          <a:xfrm>
            <a:off x="1853298" y="5222179"/>
            <a:ext cx="228600" cy="241300"/>
          </a:xfrm>
          <a:prstGeom prst="ellipse">
            <a:avLst/>
          </a:prstGeom>
          <a:solidFill>
            <a:srgbClr val="FF3300"/>
          </a:soli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6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xmlns="" id="{7C4C9D67-8274-484E-8A8E-C322CF63F3FA}"/>
              </a:ext>
            </a:extLst>
          </p:cNvPr>
          <p:cNvSpPr/>
          <p:nvPr/>
        </p:nvSpPr>
        <p:spPr>
          <a:xfrm>
            <a:off x="6663664" y="2601593"/>
            <a:ext cx="939681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91440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ko-KR" altLang="en-US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도움말 버튼</a:t>
            </a:r>
            <a:endParaRPr lang="en-US" altLang="ko-KR" sz="1100" b="1" kern="0" dirty="0">
              <a:solidFill>
                <a:srgbClr val="000000"/>
              </a:solidFill>
              <a:latin typeface="맑은 고딕" panose="020B0503020000020004" pitchFamily="50" charset="-127"/>
            </a:endParaRPr>
          </a:p>
        </p:txBody>
      </p:sp>
      <p:sp>
        <p:nvSpPr>
          <p:cNvPr id="31" name="타원 30">
            <a:extLst>
              <a:ext uri="{FF2B5EF4-FFF2-40B4-BE49-F238E27FC236}">
                <a16:creationId xmlns:a16="http://schemas.microsoft.com/office/drawing/2014/main" xmlns="" id="{336AF26D-97AB-4CFB-A63C-F51CA0D58053}"/>
              </a:ext>
            </a:extLst>
          </p:cNvPr>
          <p:cNvSpPr/>
          <p:nvPr/>
        </p:nvSpPr>
        <p:spPr bwMode="auto">
          <a:xfrm>
            <a:off x="6435064" y="2955089"/>
            <a:ext cx="228600" cy="241300"/>
          </a:xfrm>
          <a:prstGeom prst="ellipse">
            <a:avLst/>
          </a:prstGeom>
          <a:solidFill>
            <a:srgbClr val="FF3300"/>
          </a:soli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2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sp>
        <p:nvSpPr>
          <p:cNvPr id="32" name="직사각형 31">
            <a:extLst>
              <a:ext uri="{FF2B5EF4-FFF2-40B4-BE49-F238E27FC236}">
                <a16:creationId xmlns:a16="http://schemas.microsoft.com/office/drawing/2014/main" xmlns="" id="{54BE2281-94DD-4D62-AAFF-A61AEABCC78B}"/>
              </a:ext>
            </a:extLst>
          </p:cNvPr>
          <p:cNvSpPr/>
          <p:nvPr/>
        </p:nvSpPr>
        <p:spPr>
          <a:xfrm>
            <a:off x="6663664" y="2934779"/>
            <a:ext cx="939681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91440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ko-KR" altLang="en-US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최소화 버튼</a:t>
            </a:r>
            <a:endParaRPr lang="en-US" altLang="ko-KR" sz="1100" b="1" kern="0" dirty="0">
              <a:solidFill>
                <a:srgbClr val="000000"/>
              </a:solidFill>
              <a:latin typeface="맑은 고딕" panose="020B0503020000020004" pitchFamily="50" charset="-127"/>
            </a:endParaRPr>
          </a:p>
        </p:txBody>
      </p:sp>
      <p:sp>
        <p:nvSpPr>
          <p:cNvPr id="33" name="타원 32">
            <a:extLst>
              <a:ext uri="{FF2B5EF4-FFF2-40B4-BE49-F238E27FC236}">
                <a16:creationId xmlns:a16="http://schemas.microsoft.com/office/drawing/2014/main" xmlns="" id="{9517C861-EB3E-4D71-8353-EB366A08BB2C}"/>
              </a:ext>
            </a:extLst>
          </p:cNvPr>
          <p:cNvSpPr/>
          <p:nvPr/>
        </p:nvSpPr>
        <p:spPr bwMode="auto">
          <a:xfrm>
            <a:off x="6435826" y="3299876"/>
            <a:ext cx="228600" cy="241300"/>
          </a:xfrm>
          <a:prstGeom prst="ellipse">
            <a:avLst/>
          </a:prstGeom>
          <a:solidFill>
            <a:srgbClr val="FF3300"/>
          </a:soli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3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sp>
        <p:nvSpPr>
          <p:cNvPr id="34" name="직사각형 33">
            <a:extLst>
              <a:ext uri="{FF2B5EF4-FFF2-40B4-BE49-F238E27FC236}">
                <a16:creationId xmlns:a16="http://schemas.microsoft.com/office/drawing/2014/main" xmlns="" id="{BD0E6B20-7CD3-433B-8224-2CA8F1F5E920}"/>
              </a:ext>
            </a:extLst>
          </p:cNvPr>
          <p:cNvSpPr/>
          <p:nvPr/>
        </p:nvSpPr>
        <p:spPr>
          <a:xfrm>
            <a:off x="6663664" y="3273087"/>
            <a:ext cx="798617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91440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ko-KR" altLang="en-US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닫기 버튼</a:t>
            </a:r>
            <a:endParaRPr lang="en-US" altLang="ko-KR" sz="1100" b="1" kern="0" dirty="0">
              <a:solidFill>
                <a:srgbClr val="000000"/>
              </a:solidFill>
              <a:latin typeface="맑은 고딕" panose="020B0503020000020004" pitchFamily="50" charset="-127"/>
            </a:endParaRPr>
          </a:p>
        </p:txBody>
      </p:sp>
      <p:sp>
        <p:nvSpPr>
          <p:cNvPr id="35" name="타원 34">
            <a:extLst>
              <a:ext uri="{FF2B5EF4-FFF2-40B4-BE49-F238E27FC236}">
                <a16:creationId xmlns:a16="http://schemas.microsoft.com/office/drawing/2014/main" xmlns="" id="{DFC12B8B-06DF-4562-BCC9-C59C02B50CDA}"/>
              </a:ext>
            </a:extLst>
          </p:cNvPr>
          <p:cNvSpPr/>
          <p:nvPr/>
        </p:nvSpPr>
        <p:spPr bwMode="auto">
          <a:xfrm>
            <a:off x="6435064" y="3639155"/>
            <a:ext cx="228600" cy="241300"/>
          </a:xfrm>
          <a:prstGeom prst="ellipse">
            <a:avLst/>
          </a:prstGeom>
          <a:solidFill>
            <a:srgbClr val="FF3300"/>
          </a:soli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4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sp>
        <p:nvSpPr>
          <p:cNvPr id="36" name="직사각형 35">
            <a:extLst>
              <a:ext uri="{FF2B5EF4-FFF2-40B4-BE49-F238E27FC236}">
                <a16:creationId xmlns:a16="http://schemas.microsoft.com/office/drawing/2014/main" xmlns="" id="{F334D1C3-B479-42E6-995F-1ED730B9494B}"/>
              </a:ext>
            </a:extLst>
          </p:cNvPr>
          <p:cNvSpPr/>
          <p:nvPr/>
        </p:nvSpPr>
        <p:spPr>
          <a:xfrm>
            <a:off x="6663664" y="3621996"/>
            <a:ext cx="141256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91440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ko-KR" altLang="en-US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설치 프로그램 목록</a:t>
            </a:r>
            <a:endParaRPr lang="en-US" altLang="ko-KR" sz="1100" b="1" kern="0" dirty="0">
              <a:solidFill>
                <a:srgbClr val="000000"/>
              </a:solidFill>
              <a:latin typeface="맑은 고딕" panose="020B0503020000020004" pitchFamily="50" charset="-127"/>
            </a:endParaRPr>
          </a:p>
        </p:txBody>
      </p:sp>
      <p:sp>
        <p:nvSpPr>
          <p:cNvPr id="37" name="타원 36">
            <a:extLst>
              <a:ext uri="{FF2B5EF4-FFF2-40B4-BE49-F238E27FC236}">
                <a16:creationId xmlns:a16="http://schemas.microsoft.com/office/drawing/2014/main" xmlns="" id="{538D1D10-B21F-42E5-A10F-1989267227D7}"/>
              </a:ext>
            </a:extLst>
          </p:cNvPr>
          <p:cNvSpPr/>
          <p:nvPr/>
        </p:nvSpPr>
        <p:spPr bwMode="auto">
          <a:xfrm>
            <a:off x="6435064" y="3981585"/>
            <a:ext cx="228600" cy="241300"/>
          </a:xfrm>
          <a:prstGeom prst="ellipse">
            <a:avLst/>
          </a:prstGeom>
          <a:solidFill>
            <a:srgbClr val="FF3300"/>
          </a:soli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5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sp>
        <p:nvSpPr>
          <p:cNvPr id="38" name="직사각형 37">
            <a:extLst>
              <a:ext uri="{FF2B5EF4-FFF2-40B4-BE49-F238E27FC236}">
                <a16:creationId xmlns:a16="http://schemas.microsoft.com/office/drawing/2014/main" xmlns="" id="{1CD056EC-4D21-4F4B-8D49-010F74AAA82D}"/>
              </a:ext>
            </a:extLst>
          </p:cNvPr>
          <p:cNvSpPr/>
          <p:nvPr/>
        </p:nvSpPr>
        <p:spPr>
          <a:xfrm>
            <a:off x="6663664" y="3964426"/>
            <a:ext cx="1130438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91440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ko-KR" altLang="en-US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점검 시작 버튼</a:t>
            </a:r>
            <a:endParaRPr lang="en-US" altLang="ko-KR" sz="1100" b="1" kern="0" dirty="0">
              <a:solidFill>
                <a:srgbClr val="000000"/>
              </a:solidFill>
              <a:latin typeface="맑은 고딕" panose="020B0503020000020004" pitchFamily="50" charset="-127"/>
            </a:endParaRPr>
          </a:p>
        </p:txBody>
      </p:sp>
      <p:sp>
        <p:nvSpPr>
          <p:cNvPr id="39" name="타원 38">
            <a:extLst>
              <a:ext uri="{FF2B5EF4-FFF2-40B4-BE49-F238E27FC236}">
                <a16:creationId xmlns:a16="http://schemas.microsoft.com/office/drawing/2014/main" xmlns="" id="{97209E75-B560-4403-A2AF-0153C66DF002}"/>
              </a:ext>
            </a:extLst>
          </p:cNvPr>
          <p:cNvSpPr/>
          <p:nvPr/>
        </p:nvSpPr>
        <p:spPr bwMode="auto">
          <a:xfrm>
            <a:off x="6435064" y="4324015"/>
            <a:ext cx="228600" cy="241300"/>
          </a:xfrm>
          <a:prstGeom prst="ellipse">
            <a:avLst/>
          </a:prstGeom>
          <a:solidFill>
            <a:srgbClr val="FF3300"/>
          </a:soli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6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sp>
        <p:nvSpPr>
          <p:cNvPr id="40" name="직사각형 39">
            <a:extLst>
              <a:ext uri="{FF2B5EF4-FFF2-40B4-BE49-F238E27FC236}">
                <a16:creationId xmlns:a16="http://schemas.microsoft.com/office/drawing/2014/main" xmlns="" id="{C13100CD-9447-49EE-BB60-F678F65CA104}"/>
              </a:ext>
            </a:extLst>
          </p:cNvPr>
          <p:cNvSpPr/>
          <p:nvPr/>
        </p:nvSpPr>
        <p:spPr>
          <a:xfrm>
            <a:off x="6663664" y="4306856"/>
            <a:ext cx="1694695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91440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ko-KR" altLang="en-US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폰트 데이터베이스 버전</a:t>
            </a:r>
            <a:endParaRPr lang="en-US" altLang="ko-KR" sz="1100" b="1" kern="0" dirty="0">
              <a:solidFill>
                <a:srgbClr val="000000"/>
              </a:solidFill>
              <a:latin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314441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11">
            <a:extLst>
              <a:ext uri="{FF2B5EF4-FFF2-40B4-BE49-F238E27FC236}">
                <a16:creationId xmlns:a16="http://schemas.microsoft.com/office/drawing/2014/main" xmlns="" id="{E5F26B1E-C0C2-446D-BB5E-667C67C227D0}"/>
              </a:ext>
            </a:extLst>
          </p:cNvPr>
          <p:cNvSpPr txBox="1">
            <a:spLocks/>
          </p:cNvSpPr>
          <p:nvPr/>
        </p:nvSpPr>
        <p:spPr>
          <a:xfrm>
            <a:off x="1130952" y="2967928"/>
            <a:ext cx="6882095" cy="922143"/>
          </a:xfrm>
          <a:prstGeom prst="rect">
            <a:avLst/>
          </a:prstGeom>
        </p:spPr>
        <p:txBody>
          <a:bodyPr anchor="ctr"/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ko-KR" altLang="en-US" sz="4000" b="1" cap="all" dirty="0">
                <a:ln w="0"/>
                <a:gradFill flip="none" rotWithShape="1">
                  <a:gsLst>
                    <a:gs pos="0">
                      <a:srgbClr val="1998D7"/>
                    </a:gs>
                    <a:gs pos="49000">
                      <a:schemeClr val="accent1">
                        <a:lumMod val="75000"/>
                      </a:schemeClr>
                    </a:gs>
                  </a:gsLst>
                  <a:lin ang="16200000" scaled="1"/>
                  <a:tileRect/>
                </a:gradFill>
                <a:latin typeface="+mn-ea"/>
                <a:cs typeface="Arial" pitchFamily="34" charset="0"/>
              </a:rPr>
              <a:t>폰트점검</a:t>
            </a:r>
            <a:endParaRPr lang="ko-KR" altLang="en-US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8892959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그림 14">
            <a:extLst>
              <a:ext uri="{FF2B5EF4-FFF2-40B4-BE49-F238E27FC236}">
                <a16:creationId xmlns:a16="http://schemas.microsoft.com/office/drawing/2014/main" xmlns="" id="{E9A3E7E6-8E5D-47F4-9FFD-F6B63EE204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2051" y="1817149"/>
            <a:ext cx="4885665" cy="3664249"/>
          </a:xfrm>
          <a:prstGeom prst="rect">
            <a:avLst/>
          </a:prstGeom>
        </p:spPr>
      </p:pic>
      <p:pic>
        <p:nvPicPr>
          <p:cNvPr id="18" name="그림 17">
            <a:extLst>
              <a:ext uri="{FF2B5EF4-FFF2-40B4-BE49-F238E27FC236}">
                <a16:creationId xmlns:a16="http://schemas.microsoft.com/office/drawing/2014/main" xmlns="" id="{F00C017C-C7A8-437D-B034-D031DB7BBD7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34" y="47834"/>
            <a:ext cx="363073" cy="363073"/>
          </a:xfrm>
          <a:prstGeom prst="rect">
            <a:avLst/>
          </a:prstGeom>
        </p:spPr>
      </p:pic>
      <p:sp>
        <p:nvSpPr>
          <p:cNvPr id="19" name="제목 1">
            <a:extLst>
              <a:ext uri="{FF2B5EF4-FFF2-40B4-BE49-F238E27FC236}">
                <a16:creationId xmlns:a16="http://schemas.microsoft.com/office/drawing/2014/main" xmlns="" id="{F31326D4-935C-4A98-968A-A65A5F261A3F}"/>
              </a:ext>
            </a:extLst>
          </p:cNvPr>
          <p:cNvSpPr txBox="1">
            <a:spLocks/>
          </p:cNvSpPr>
          <p:nvPr/>
        </p:nvSpPr>
        <p:spPr>
          <a:xfrm>
            <a:off x="415181" y="60968"/>
            <a:ext cx="3259836" cy="363073"/>
          </a:xfrm>
          <a:prstGeom prst="rect">
            <a:avLst/>
          </a:prstGeom>
        </p:spPr>
        <p:txBody>
          <a:bodyPr anchor="ctr"/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2200" b="0" kern="1200" cap="none" spc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cs typeface="+mj-cs"/>
              </a:defRPr>
            </a:lvl1pPr>
          </a:lstStyle>
          <a:p>
            <a:r>
              <a:rPr lang="ko-KR" altLang="en-US" sz="2000" b="1" dirty="0">
                <a:solidFill>
                  <a:schemeClr val="tx1"/>
                </a:solidFill>
                <a:latin typeface="+mj-ea"/>
                <a:ea typeface="+mj-ea"/>
              </a:rPr>
              <a:t>폰트점검</a:t>
            </a:r>
          </a:p>
        </p:txBody>
      </p:sp>
      <p:pic>
        <p:nvPicPr>
          <p:cNvPr id="23" name="Picture 5" descr="png_13">
            <a:extLst>
              <a:ext uri="{FF2B5EF4-FFF2-40B4-BE49-F238E27FC236}">
                <a16:creationId xmlns:a16="http://schemas.microsoft.com/office/drawing/2014/main" xmlns="" id="{72654354-54B5-430D-AB37-E98F9125C3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22051" y="947719"/>
            <a:ext cx="261938" cy="24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Text Box 6">
            <a:extLst>
              <a:ext uri="{FF2B5EF4-FFF2-40B4-BE49-F238E27FC236}">
                <a16:creationId xmlns:a16="http://schemas.microsoft.com/office/drawing/2014/main" xmlns="" id="{A1E25A5D-82E5-47A5-9B80-7E556178FA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3989" y="915969"/>
            <a:ext cx="7470775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 latinLnBrk="0">
              <a:spcBef>
                <a:spcPct val="50000"/>
              </a:spcBef>
              <a:spcAft>
                <a:spcPct val="0"/>
              </a:spcAft>
            </a:pPr>
            <a:r>
              <a:rPr lang="ko-KR" altLang="en-US" sz="14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점검시작</a:t>
            </a:r>
            <a:endParaRPr lang="en-US" altLang="ko-KR" sz="1400" b="1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xmlns="" id="{FCA5D962-876E-4875-8267-61E3C49E4DC4}"/>
              </a:ext>
            </a:extLst>
          </p:cNvPr>
          <p:cNvSpPr/>
          <p:nvPr/>
        </p:nvSpPr>
        <p:spPr>
          <a:xfrm>
            <a:off x="1018899" y="3222145"/>
            <a:ext cx="156755" cy="986999"/>
          </a:xfrm>
          <a:prstGeom prst="rect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xmlns="" id="{A19B0415-0FBB-443D-8765-363B36DC8336}"/>
              </a:ext>
            </a:extLst>
          </p:cNvPr>
          <p:cNvSpPr/>
          <p:nvPr/>
        </p:nvSpPr>
        <p:spPr>
          <a:xfrm>
            <a:off x="2246811" y="4823069"/>
            <a:ext cx="1445620" cy="374475"/>
          </a:xfrm>
          <a:prstGeom prst="rect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타원 20">
            <a:extLst>
              <a:ext uri="{FF2B5EF4-FFF2-40B4-BE49-F238E27FC236}">
                <a16:creationId xmlns:a16="http://schemas.microsoft.com/office/drawing/2014/main" xmlns="" id="{EB52E2EC-B7AF-4F57-8872-0FEF79461D72}"/>
              </a:ext>
            </a:extLst>
          </p:cNvPr>
          <p:cNvSpPr/>
          <p:nvPr/>
        </p:nvSpPr>
        <p:spPr bwMode="auto">
          <a:xfrm>
            <a:off x="5625164" y="1833463"/>
            <a:ext cx="228600" cy="241300"/>
          </a:xfrm>
          <a:prstGeom prst="ellipse">
            <a:avLst/>
          </a:prstGeom>
          <a:solidFill>
            <a:srgbClr val="FF3300"/>
          </a:soli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1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sp>
        <p:nvSpPr>
          <p:cNvPr id="27" name="타원 26">
            <a:extLst>
              <a:ext uri="{FF2B5EF4-FFF2-40B4-BE49-F238E27FC236}">
                <a16:creationId xmlns:a16="http://schemas.microsoft.com/office/drawing/2014/main" xmlns="" id="{64BD5392-FC51-46EA-B203-081BF5FB9B73}"/>
              </a:ext>
            </a:extLst>
          </p:cNvPr>
          <p:cNvSpPr/>
          <p:nvPr/>
        </p:nvSpPr>
        <p:spPr bwMode="auto">
          <a:xfrm>
            <a:off x="903506" y="4088494"/>
            <a:ext cx="228600" cy="241300"/>
          </a:xfrm>
          <a:prstGeom prst="ellipse">
            <a:avLst/>
          </a:prstGeom>
          <a:solidFill>
            <a:srgbClr val="FF3300"/>
          </a:soli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1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sp>
        <p:nvSpPr>
          <p:cNvPr id="28" name="타원 27">
            <a:extLst>
              <a:ext uri="{FF2B5EF4-FFF2-40B4-BE49-F238E27FC236}">
                <a16:creationId xmlns:a16="http://schemas.microsoft.com/office/drawing/2014/main" xmlns="" id="{6579DFA4-5EA1-4AE4-81BB-38CC08F9B36D}"/>
              </a:ext>
            </a:extLst>
          </p:cNvPr>
          <p:cNvSpPr/>
          <p:nvPr/>
        </p:nvSpPr>
        <p:spPr bwMode="auto">
          <a:xfrm>
            <a:off x="3578058" y="4702419"/>
            <a:ext cx="228600" cy="241300"/>
          </a:xfrm>
          <a:prstGeom prst="ellipse">
            <a:avLst/>
          </a:prstGeom>
          <a:solidFill>
            <a:srgbClr val="FF3300"/>
          </a:soli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2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xmlns="" id="{7C4C9D67-8274-484E-8A8E-C322CF63F3FA}"/>
              </a:ext>
            </a:extLst>
          </p:cNvPr>
          <p:cNvSpPr/>
          <p:nvPr/>
        </p:nvSpPr>
        <p:spPr>
          <a:xfrm>
            <a:off x="5853764" y="1819611"/>
            <a:ext cx="3254417" cy="5155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91440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ko-KR" altLang="en-US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설치된 프로그램 목록 중에서 라이선스를 가지고</a:t>
            </a:r>
            <a:endParaRPr lang="en-US" altLang="ko-KR" sz="1100" b="1" kern="0" dirty="0">
              <a:solidFill>
                <a:srgbClr val="000000"/>
              </a:solidFill>
              <a:latin typeface="맑은 고딕" panose="020B0503020000020004" pitchFamily="50" charset="-127"/>
            </a:endParaRPr>
          </a:p>
          <a:p>
            <a:pPr lvl="0" defTabSz="91440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ko-KR" altLang="en-US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계신 프로그램을 체크하여 선택합니다</a:t>
            </a:r>
            <a:r>
              <a:rPr lang="en-US" altLang="ko-KR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.</a:t>
            </a:r>
            <a:r>
              <a:rPr lang="ko-KR" altLang="en-US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 </a:t>
            </a:r>
            <a:endParaRPr lang="en-US" altLang="ko-KR" sz="1100" b="1" kern="0" dirty="0">
              <a:solidFill>
                <a:srgbClr val="000000"/>
              </a:solidFill>
              <a:latin typeface="맑은 고딕" panose="020B0503020000020004" pitchFamily="50" charset="-127"/>
            </a:endParaRPr>
          </a:p>
        </p:txBody>
      </p:sp>
      <p:sp>
        <p:nvSpPr>
          <p:cNvPr id="41" name="타원 40">
            <a:extLst>
              <a:ext uri="{FF2B5EF4-FFF2-40B4-BE49-F238E27FC236}">
                <a16:creationId xmlns:a16="http://schemas.microsoft.com/office/drawing/2014/main" xmlns="" id="{BC37EEE0-42F6-4427-A366-9847921E38EB}"/>
              </a:ext>
            </a:extLst>
          </p:cNvPr>
          <p:cNvSpPr/>
          <p:nvPr/>
        </p:nvSpPr>
        <p:spPr bwMode="auto">
          <a:xfrm>
            <a:off x="5625164" y="2610158"/>
            <a:ext cx="228600" cy="241300"/>
          </a:xfrm>
          <a:prstGeom prst="ellipse">
            <a:avLst/>
          </a:prstGeom>
          <a:solidFill>
            <a:srgbClr val="FF3300"/>
          </a:soli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2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sp>
        <p:nvSpPr>
          <p:cNvPr id="42" name="직사각형 41">
            <a:extLst>
              <a:ext uri="{FF2B5EF4-FFF2-40B4-BE49-F238E27FC236}">
                <a16:creationId xmlns:a16="http://schemas.microsoft.com/office/drawing/2014/main" xmlns="" id="{CB67751D-A0B7-44B5-A716-2E8573CD2E52}"/>
              </a:ext>
            </a:extLst>
          </p:cNvPr>
          <p:cNvSpPr/>
          <p:nvPr/>
        </p:nvSpPr>
        <p:spPr>
          <a:xfrm>
            <a:off x="5853764" y="2596306"/>
            <a:ext cx="3284874" cy="5155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91440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altLang="ko-KR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‘</a:t>
            </a:r>
            <a:r>
              <a:rPr lang="ko-KR" altLang="en-US" sz="1100" b="1" kern="0" dirty="0">
                <a:solidFill>
                  <a:srgbClr val="FF0000"/>
                </a:solidFill>
                <a:latin typeface="맑은 고딕" panose="020B0503020000020004" pitchFamily="50" charset="-127"/>
              </a:rPr>
              <a:t>점검시작</a:t>
            </a:r>
            <a:r>
              <a:rPr lang="en-US" altLang="ko-KR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’ </a:t>
            </a:r>
            <a:r>
              <a:rPr lang="ko-KR" altLang="en-US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버튼을 클릭하면 선택하신 프로그램에</a:t>
            </a:r>
            <a:endParaRPr lang="en-US" altLang="ko-KR" sz="1100" b="1" kern="0" dirty="0">
              <a:solidFill>
                <a:srgbClr val="000000"/>
              </a:solidFill>
              <a:latin typeface="맑은 고딕" panose="020B0503020000020004" pitchFamily="50" charset="-127"/>
            </a:endParaRPr>
          </a:p>
          <a:p>
            <a:pPr lvl="0" defTabSz="91440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ko-KR" altLang="en-US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대하여 폰트점검을 시작합니다</a:t>
            </a:r>
            <a:r>
              <a:rPr lang="en-US" altLang="ko-KR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9943651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그림 24">
            <a:extLst>
              <a:ext uri="{FF2B5EF4-FFF2-40B4-BE49-F238E27FC236}">
                <a16:creationId xmlns:a16="http://schemas.microsoft.com/office/drawing/2014/main" xmlns="" id="{F8980487-0CDD-4B51-B32F-8AB660BE92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2051" y="1817149"/>
            <a:ext cx="4885665" cy="3664249"/>
          </a:xfrm>
          <a:prstGeom prst="rect">
            <a:avLst/>
          </a:prstGeom>
        </p:spPr>
      </p:pic>
      <p:pic>
        <p:nvPicPr>
          <p:cNvPr id="18" name="그림 17">
            <a:extLst>
              <a:ext uri="{FF2B5EF4-FFF2-40B4-BE49-F238E27FC236}">
                <a16:creationId xmlns:a16="http://schemas.microsoft.com/office/drawing/2014/main" xmlns="" id="{F00C017C-C7A8-437D-B034-D031DB7BBD7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34" y="47834"/>
            <a:ext cx="363073" cy="363073"/>
          </a:xfrm>
          <a:prstGeom prst="rect">
            <a:avLst/>
          </a:prstGeom>
        </p:spPr>
      </p:pic>
      <p:sp>
        <p:nvSpPr>
          <p:cNvPr id="19" name="제목 1">
            <a:extLst>
              <a:ext uri="{FF2B5EF4-FFF2-40B4-BE49-F238E27FC236}">
                <a16:creationId xmlns:a16="http://schemas.microsoft.com/office/drawing/2014/main" xmlns="" id="{F31326D4-935C-4A98-968A-A65A5F261A3F}"/>
              </a:ext>
            </a:extLst>
          </p:cNvPr>
          <p:cNvSpPr txBox="1">
            <a:spLocks/>
          </p:cNvSpPr>
          <p:nvPr/>
        </p:nvSpPr>
        <p:spPr>
          <a:xfrm>
            <a:off x="415181" y="60968"/>
            <a:ext cx="3259836" cy="363073"/>
          </a:xfrm>
          <a:prstGeom prst="rect">
            <a:avLst/>
          </a:prstGeom>
        </p:spPr>
        <p:txBody>
          <a:bodyPr anchor="ctr"/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2200" b="0" kern="1200" cap="none" spc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cs typeface="+mj-cs"/>
              </a:defRPr>
            </a:lvl1pPr>
          </a:lstStyle>
          <a:p>
            <a:r>
              <a:rPr lang="ko-KR" altLang="en-US" sz="2000" b="1" dirty="0">
                <a:solidFill>
                  <a:schemeClr val="tx1"/>
                </a:solidFill>
                <a:latin typeface="+mj-ea"/>
                <a:ea typeface="+mj-ea"/>
              </a:rPr>
              <a:t>폰트점검</a:t>
            </a:r>
          </a:p>
        </p:txBody>
      </p:sp>
      <p:pic>
        <p:nvPicPr>
          <p:cNvPr id="23" name="Picture 5" descr="png_13">
            <a:extLst>
              <a:ext uri="{FF2B5EF4-FFF2-40B4-BE49-F238E27FC236}">
                <a16:creationId xmlns:a16="http://schemas.microsoft.com/office/drawing/2014/main" xmlns="" id="{72654354-54B5-430D-AB37-E98F9125C3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22051" y="947719"/>
            <a:ext cx="261938" cy="24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Text Box 6">
            <a:extLst>
              <a:ext uri="{FF2B5EF4-FFF2-40B4-BE49-F238E27FC236}">
                <a16:creationId xmlns:a16="http://schemas.microsoft.com/office/drawing/2014/main" xmlns="" id="{A1E25A5D-82E5-47A5-9B80-7E556178FA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3989" y="915969"/>
            <a:ext cx="7470775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 latinLnBrk="0">
              <a:spcBef>
                <a:spcPct val="50000"/>
              </a:spcBef>
              <a:spcAft>
                <a:spcPct val="0"/>
              </a:spcAft>
            </a:pPr>
            <a:r>
              <a:rPr lang="ko-KR" altLang="en-US" sz="14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폰트 점검 중</a:t>
            </a:r>
            <a:endParaRPr lang="en-US" altLang="ko-KR" sz="1400" b="1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1" name="타원 20">
            <a:extLst>
              <a:ext uri="{FF2B5EF4-FFF2-40B4-BE49-F238E27FC236}">
                <a16:creationId xmlns:a16="http://schemas.microsoft.com/office/drawing/2014/main" xmlns="" id="{EB52E2EC-B7AF-4F57-8872-0FEF79461D72}"/>
              </a:ext>
            </a:extLst>
          </p:cNvPr>
          <p:cNvSpPr/>
          <p:nvPr/>
        </p:nvSpPr>
        <p:spPr bwMode="auto">
          <a:xfrm>
            <a:off x="5625164" y="1833463"/>
            <a:ext cx="228600" cy="241300"/>
          </a:xfrm>
          <a:prstGeom prst="ellipse">
            <a:avLst/>
          </a:prstGeom>
          <a:solidFill>
            <a:srgbClr val="FF3300"/>
          </a:soli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1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xmlns="" id="{7C4C9D67-8274-484E-8A8E-C322CF63F3FA}"/>
              </a:ext>
            </a:extLst>
          </p:cNvPr>
          <p:cNvSpPr/>
          <p:nvPr/>
        </p:nvSpPr>
        <p:spPr>
          <a:xfrm>
            <a:off x="5853764" y="1819611"/>
            <a:ext cx="3384260" cy="5155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91440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ko-KR" altLang="en-US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점검을 시작하게 되면 </a:t>
            </a:r>
            <a:r>
              <a:rPr lang="en-US" altLang="ko-KR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‘</a:t>
            </a:r>
            <a:r>
              <a:rPr lang="ko-KR" altLang="en-US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폰트 </a:t>
            </a:r>
            <a:r>
              <a:rPr lang="ko-KR" altLang="en-US" sz="1100" b="1" kern="0" dirty="0" err="1">
                <a:solidFill>
                  <a:srgbClr val="000000"/>
                </a:solidFill>
                <a:latin typeface="맑은 고딕" panose="020B0503020000020004" pitchFamily="50" charset="-127"/>
              </a:rPr>
              <a:t>점검중</a:t>
            </a:r>
            <a:r>
              <a:rPr lang="en-US" altLang="ko-KR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’</a:t>
            </a:r>
            <a:r>
              <a:rPr lang="ko-KR" altLang="en-US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 창이 출력되고</a:t>
            </a:r>
            <a:endParaRPr lang="en-US" altLang="ko-KR" sz="1100" b="1" kern="0" dirty="0">
              <a:solidFill>
                <a:srgbClr val="000000"/>
              </a:solidFill>
              <a:latin typeface="맑은 고딕" panose="020B0503020000020004" pitchFamily="50" charset="-127"/>
            </a:endParaRPr>
          </a:p>
          <a:p>
            <a:pPr lvl="0" defTabSz="91440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altLang="ko-KR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1~5</a:t>
            </a:r>
            <a:r>
              <a:rPr lang="ko-KR" altLang="en-US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분 후 점검이 완료 됩니다</a:t>
            </a:r>
            <a:r>
              <a:rPr lang="en-US" altLang="ko-KR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.</a:t>
            </a:r>
          </a:p>
        </p:txBody>
      </p:sp>
      <p:sp>
        <p:nvSpPr>
          <p:cNvPr id="41" name="타원 40">
            <a:extLst>
              <a:ext uri="{FF2B5EF4-FFF2-40B4-BE49-F238E27FC236}">
                <a16:creationId xmlns:a16="http://schemas.microsoft.com/office/drawing/2014/main" xmlns="" id="{BC37EEE0-42F6-4427-A366-9847921E38EB}"/>
              </a:ext>
            </a:extLst>
          </p:cNvPr>
          <p:cNvSpPr/>
          <p:nvPr/>
        </p:nvSpPr>
        <p:spPr bwMode="auto">
          <a:xfrm>
            <a:off x="5625164" y="2610158"/>
            <a:ext cx="228600" cy="241300"/>
          </a:xfrm>
          <a:prstGeom prst="ellipse">
            <a:avLst/>
          </a:prstGeom>
          <a:solidFill>
            <a:srgbClr val="FF3300"/>
          </a:soli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2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sp>
        <p:nvSpPr>
          <p:cNvPr id="42" name="직사각형 41">
            <a:extLst>
              <a:ext uri="{FF2B5EF4-FFF2-40B4-BE49-F238E27FC236}">
                <a16:creationId xmlns:a16="http://schemas.microsoft.com/office/drawing/2014/main" xmlns="" id="{CB67751D-A0B7-44B5-A716-2E8573CD2E52}"/>
              </a:ext>
            </a:extLst>
          </p:cNvPr>
          <p:cNvSpPr/>
          <p:nvPr/>
        </p:nvSpPr>
        <p:spPr>
          <a:xfrm>
            <a:off x="5853764" y="2596306"/>
            <a:ext cx="1872629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91440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ko-KR" altLang="en-US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점검 진행율이 표시됩니다</a:t>
            </a:r>
            <a:r>
              <a:rPr lang="en-US" altLang="ko-KR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.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xmlns="" id="{871E6A79-C837-4DD0-AE2D-6BC8E76D999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93258" y="2596306"/>
            <a:ext cx="3143250" cy="2047875"/>
          </a:xfrm>
          <a:prstGeom prst="rect">
            <a:avLst/>
          </a:prstGeom>
        </p:spPr>
      </p:pic>
      <p:sp>
        <p:nvSpPr>
          <p:cNvPr id="16" name="직사각형 15">
            <a:extLst>
              <a:ext uri="{FF2B5EF4-FFF2-40B4-BE49-F238E27FC236}">
                <a16:creationId xmlns:a16="http://schemas.microsoft.com/office/drawing/2014/main" xmlns="" id="{98E4E492-B47B-4177-9BBB-9AEDB9B3CADB}"/>
              </a:ext>
            </a:extLst>
          </p:cNvPr>
          <p:cNvSpPr/>
          <p:nvPr/>
        </p:nvSpPr>
        <p:spPr>
          <a:xfrm>
            <a:off x="1393258" y="2610158"/>
            <a:ext cx="3143250" cy="2034023"/>
          </a:xfrm>
          <a:prstGeom prst="rect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타원 16">
            <a:extLst>
              <a:ext uri="{FF2B5EF4-FFF2-40B4-BE49-F238E27FC236}">
                <a16:creationId xmlns:a16="http://schemas.microsoft.com/office/drawing/2014/main" xmlns="" id="{F8DB0FD4-F664-4084-865B-FD6AD22192AD}"/>
              </a:ext>
            </a:extLst>
          </p:cNvPr>
          <p:cNvSpPr/>
          <p:nvPr/>
        </p:nvSpPr>
        <p:spPr bwMode="auto">
          <a:xfrm>
            <a:off x="4405076" y="2490660"/>
            <a:ext cx="228600" cy="241300"/>
          </a:xfrm>
          <a:prstGeom prst="ellipse">
            <a:avLst/>
          </a:prstGeom>
          <a:solidFill>
            <a:srgbClr val="FF3300"/>
          </a:soli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1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xmlns="" id="{4B97F839-6C47-44C5-80D9-E9CC133EF19E}"/>
              </a:ext>
            </a:extLst>
          </p:cNvPr>
          <p:cNvSpPr/>
          <p:nvPr/>
        </p:nvSpPr>
        <p:spPr>
          <a:xfrm>
            <a:off x="1501982" y="3869676"/>
            <a:ext cx="2903094" cy="241301"/>
          </a:xfrm>
          <a:prstGeom prst="rect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타원 21">
            <a:extLst>
              <a:ext uri="{FF2B5EF4-FFF2-40B4-BE49-F238E27FC236}">
                <a16:creationId xmlns:a16="http://schemas.microsoft.com/office/drawing/2014/main" xmlns="" id="{0ED8BD07-D3AD-4007-9B23-3508C1AF5E2F}"/>
              </a:ext>
            </a:extLst>
          </p:cNvPr>
          <p:cNvSpPr/>
          <p:nvPr/>
        </p:nvSpPr>
        <p:spPr bwMode="auto">
          <a:xfrm>
            <a:off x="4278630" y="3742100"/>
            <a:ext cx="228600" cy="241300"/>
          </a:xfrm>
          <a:prstGeom prst="ellipse">
            <a:avLst/>
          </a:prstGeom>
          <a:solidFill>
            <a:srgbClr val="FF3300"/>
          </a:soli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2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869371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그림 11">
            <a:extLst>
              <a:ext uri="{FF2B5EF4-FFF2-40B4-BE49-F238E27FC236}">
                <a16:creationId xmlns:a16="http://schemas.microsoft.com/office/drawing/2014/main" xmlns="" id="{91637990-63C0-428E-B929-2BB6F90727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2051" y="1817149"/>
            <a:ext cx="4885665" cy="3664249"/>
          </a:xfrm>
          <a:prstGeom prst="rect">
            <a:avLst/>
          </a:prstGeom>
        </p:spPr>
      </p:pic>
      <p:pic>
        <p:nvPicPr>
          <p:cNvPr id="18" name="그림 17">
            <a:extLst>
              <a:ext uri="{FF2B5EF4-FFF2-40B4-BE49-F238E27FC236}">
                <a16:creationId xmlns:a16="http://schemas.microsoft.com/office/drawing/2014/main" xmlns="" id="{F00C017C-C7A8-437D-B034-D031DB7BBD7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34" y="47834"/>
            <a:ext cx="363073" cy="363073"/>
          </a:xfrm>
          <a:prstGeom prst="rect">
            <a:avLst/>
          </a:prstGeom>
        </p:spPr>
      </p:pic>
      <p:sp>
        <p:nvSpPr>
          <p:cNvPr id="19" name="제목 1">
            <a:extLst>
              <a:ext uri="{FF2B5EF4-FFF2-40B4-BE49-F238E27FC236}">
                <a16:creationId xmlns:a16="http://schemas.microsoft.com/office/drawing/2014/main" xmlns="" id="{F31326D4-935C-4A98-968A-A65A5F261A3F}"/>
              </a:ext>
            </a:extLst>
          </p:cNvPr>
          <p:cNvSpPr txBox="1">
            <a:spLocks/>
          </p:cNvSpPr>
          <p:nvPr/>
        </p:nvSpPr>
        <p:spPr>
          <a:xfrm>
            <a:off x="415181" y="60968"/>
            <a:ext cx="3259836" cy="363073"/>
          </a:xfrm>
          <a:prstGeom prst="rect">
            <a:avLst/>
          </a:prstGeom>
        </p:spPr>
        <p:txBody>
          <a:bodyPr anchor="ctr"/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2200" b="0" kern="1200" cap="none" spc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cs typeface="+mj-cs"/>
              </a:defRPr>
            </a:lvl1pPr>
          </a:lstStyle>
          <a:p>
            <a:r>
              <a:rPr lang="ko-KR" altLang="en-US" sz="2000" b="1" dirty="0">
                <a:solidFill>
                  <a:schemeClr val="tx1"/>
                </a:solidFill>
                <a:latin typeface="+mj-ea"/>
                <a:ea typeface="+mj-ea"/>
              </a:rPr>
              <a:t>폰트점검</a:t>
            </a:r>
          </a:p>
        </p:txBody>
      </p:sp>
      <p:pic>
        <p:nvPicPr>
          <p:cNvPr id="23" name="Picture 5" descr="png_13">
            <a:extLst>
              <a:ext uri="{FF2B5EF4-FFF2-40B4-BE49-F238E27FC236}">
                <a16:creationId xmlns:a16="http://schemas.microsoft.com/office/drawing/2014/main" xmlns="" id="{72654354-54B5-430D-AB37-E98F9125C3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22051" y="947719"/>
            <a:ext cx="261938" cy="24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Text Box 6">
            <a:extLst>
              <a:ext uri="{FF2B5EF4-FFF2-40B4-BE49-F238E27FC236}">
                <a16:creationId xmlns:a16="http://schemas.microsoft.com/office/drawing/2014/main" xmlns="" id="{A1E25A5D-82E5-47A5-9B80-7E556178FA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3989" y="915969"/>
            <a:ext cx="7470775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 latinLnBrk="0">
              <a:spcBef>
                <a:spcPct val="50000"/>
              </a:spcBef>
              <a:spcAft>
                <a:spcPct val="0"/>
              </a:spcAft>
            </a:pPr>
            <a:r>
              <a:rPr lang="ko-KR" altLang="en-US" sz="14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폰트 점검 완료</a:t>
            </a:r>
            <a:endParaRPr lang="en-US" altLang="ko-KR" sz="1400" b="1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1" name="타원 20">
            <a:extLst>
              <a:ext uri="{FF2B5EF4-FFF2-40B4-BE49-F238E27FC236}">
                <a16:creationId xmlns:a16="http://schemas.microsoft.com/office/drawing/2014/main" xmlns="" id="{EB52E2EC-B7AF-4F57-8872-0FEF79461D72}"/>
              </a:ext>
            </a:extLst>
          </p:cNvPr>
          <p:cNvSpPr/>
          <p:nvPr/>
        </p:nvSpPr>
        <p:spPr bwMode="auto">
          <a:xfrm>
            <a:off x="5625164" y="1833463"/>
            <a:ext cx="228600" cy="241300"/>
          </a:xfrm>
          <a:prstGeom prst="ellipse">
            <a:avLst/>
          </a:prstGeom>
          <a:solidFill>
            <a:srgbClr val="FF3300"/>
          </a:soli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1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xmlns="" id="{7C4C9D67-8274-484E-8A8E-C322CF63F3FA}"/>
              </a:ext>
            </a:extLst>
          </p:cNvPr>
          <p:cNvSpPr/>
          <p:nvPr/>
        </p:nvSpPr>
        <p:spPr>
          <a:xfrm>
            <a:off x="5853764" y="1819611"/>
            <a:ext cx="3371436" cy="5155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91440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ko-KR" altLang="en-US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점검이 완료되면 </a:t>
            </a:r>
            <a:r>
              <a:rPr lang="en-US" altLang="ko-KR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‘</a:t>
            </a:r>
            <a:r>
              <a:rPr lang="ko-KR" altLang="en-US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확인</a:t>
            </a:r>
            <a:r>
              <a:rPr lang="en-US" altLang="ko-KR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‘ </a:t>
            </a:r>
            <a:r>
              <a:rPr lang="ko-KR" altLang="en-US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버튼이 활성화되며</a:t>
            </a:r>
            <a:endParaRPr lang="en-US" altLang="ko-KR" sz="1100" b="1" kern="0" dirty="0">
              <a:solidFill>
                <a:srgbClr val="000000"/>
              </a:solidFill>
              <a:latin typeface="맑은 고딕" panose="020B0503020000020004" pitchFamily="50" charset="-127"/>
            </a:endParaRPr>
          </a:p>
          <a:p>
            <a:pPr lvl="0" defTabSz="91440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altLang="ko-KR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‘</a:t>
            </a:r>
            <a:r>
              <a:rPr lang="ko-KR" altLang="en-US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확인</a:t>
            </a:r>
            <a:r>
              <a:rPr lang="en-US" altLang="ko-KR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’</a:t>
            </a:r>
            <a:r>
              <a:rPr lang="ko-KR" altLang="en-US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 버튼을 </a:t>
            </a:r>
            <a:r>
              <a:rPr lang="ko-KR" altLang="en-US" sz="1100" b="1" kern="0" dirty="0" err="1">
                <a:solidFill>
                  <a:srgbClr val="000000"/>
                </a:solidFill>
                <a:latin typeface="맑은 고딕" panose="020B0503020000020004" pitchFamily="50" charset="-127"/>
              </a:rPr>
              <a:t>클릭시</a:t>
            </a:r>
            <a:r>
              <a:rPr lang="ko-KR" altLang="en-US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 점검 결과창으로 이동합니다</a:t>
            </a:r>
            <a:r>
              <a:rPr lang="en-US" altLang="ko-KR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.</a:t>
            </a: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xmlns="" id="{034667D5-755D-4DAC-AC02-83D4952360B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93258" y="2603231"/>
            <a:ext cx="3143250" cy="2047875"/>
          </a:xfrm>
          <a:prstGeom prst="rect">
            <a:avLst/>
          </a:prstGeom>
        </p:spPr>
      </p:pic>
      <p:sp>
        <p:nvSpPr>
          <p:cNvPr id="20" name="직사각형 19">
            <a:extLst>
              <a:ext uri="{FF2B5EF4-FFF2-40B4-BE49-F238E27FC236}">
                <a16:creationId xmlns:a16="http://schemas.microsoft.com/office/drawing/2014/main" xmlns="" id="{4B97F839-6C47-44C5-80D9-E9CC133EF19E}"/>
              </a:ext>
            </a:extLst>
          </p:cNvPr>
          <p:cNvSpPr/>
          <p:nvPr/>
        </p:nvSpPr>
        <p:spPr>
          <a:xfrm>
            <a:off x="2433800" y="4206240"/>
            <a:ext cx="1023504" cy="376002"/>
          </a:xfrm>
          <a:prstGeom prst="rect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타원 16">
            <a:extLst>
              <a:ext uri="{FF2B5EF4-FFF2-40B4-BE49-F238E27FC236}">
                <a16:creationId xmlns:a16="http://schemas.microsoft.com/office/drawing/2014/main" xmlns="" id="{F8DB0FD4-F664-4084-865B-FD6AD22192AD}"/>
              </a:ext>
            </a:extLst>
          </p:cNvPr>
          <p:cNvSpPr/>
          <p:nvPr/>
        </p:nvSpPr>
        <p:spPr bwMode="auto">
          <a:xfrm>
            <a:off x="3337428" y="4085590"/>
            <a:ext cx="228600" cy="241300"/>
          </a:xfrm>
          <a:prstGeom prst="ellipse">
            <a:avLst/>
          </a:prstGeom>
          <a:solidFill>
            <a:srgbClr val="FF3300"/>
          </a:soli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1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003140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11">
            <a:extLst>
              <a:ext uri="{FF2B5EF4-FFF2-40B4-BE49-F238E27FC236}">
                <a16:creationId xmlns:a16="http://schemas.microsoft.com/office/drawing/2014/main" xmlns="" id="{E5F26B1E-C0C2-446D-BB5E-667C67C227D0}"/>
              </a:ext>
            </a:extLst>
          </p:cNvPr>
          <p:cNvSpPr txBox="1">
            <a:spLocks/>
          </p:cNvSpPr>
          <p:nvPr/>
        </p:nvSpPr>
        <p:spPr>
          <a:xfrm>
            <a:off x="1130952" y="2967928"/>
            <a:ext cx="6882095" cy="922143"/>
          </a:xfrm>
          <a:prstGeom prst="rect">
            <a:avLst/>
          </a:prstGeom>
        </p:spPr>
        <p:txBody>
          <a:bodyPr anchor="ctr"/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ko-KR" altLang="en-US" sz="4000" b="1" cap="all" dirty="0">
                <a:ln w="0"/>
                <a:gradFill flip="none" rotWithShape="1">
                  <a:gsLst>
                    <a:gs pos="0">
                      <a:srgbClr val="1998D7"/>
                    </a:gs>
                    <a:gs pos="49000">
                      <a:schemeClr val="accent1">
                        <a:lumMod val="75000"/>
                      </a:schemeClr>
                    </a:gs>
                  </a:gsLst>
                  <a:lin ang="16200000" scaled="1"/>
                  <a:tileRect/>
                </a:gradFill>
                <a:latin typeface="+mn-ea"/>
                <a:cs typeface="Arial" pitchFamily="34" charset="0"/>
              </a:rPr>
              <a:t>폰트점검결과</a:t>
            </a:r>
            <a:endParaRPr lang="ko-KR" altLang="en-US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0833688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xmlns="" id="{36601E50-548A-4716-B84A-A89219E374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2051" y="1819611"/>
            <a:ext cx="4885665" cy="3664249"/>
          </a:xfrm>
          <a:prstGeom prst="rect">
            <a:avLst/>
          </a:prstGeom>
        </p:spPr>
      </p:pic>
      <p:pic>
        <p:nvPicPr>
          <p:cNvPr id="18" name="그림 17">
            <a:extLst>
              <a:ext uri="{FF2B5EF4-FFF2-40B4-BE49-F238E27FC236}">
                <a16:creationId xmlns:a16="http://schemas.microsoft.com/office/drawing/2014/main" xmlns="" id="{F00C017C-C7A8-437D-B034-D031DB7BBD7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34" y="47834"/>
            <a:ext cx="363073" cy="363073"/>
          </a:xfrm>
          <a:prstGeom prst="rect">
            <a:avLst/>
          </a:prstGeom>
        </p:spPr>
      </p:pic>
      <p:sp>
        <p:nvSpPr>
          <p:cNvPr id="19" name="제목 1">
            <a:extLst>
              <a:ext uri="{FF2B5EF4-FFF2-40B4-BE49-F238E27FC236}">
                <a16:creationId xmlns:a16="http://schemas.microsoft.com/office/drawing/2014/main" xmlns="" id="{F31326D4-935C-4A98-968A-A65A5F261A3F}"/>
              </a:ext>
            </a:extLst>
          </p:cNvPr>
          <p:cNvSpPr txBox="1">
            <a:spLocks/>
          </p:cNvSpPr>
          <p:nvPr/>
        </p:nvSpPr>
        <p:spPr>
          <a:xfrm>
            <a:off x="415181" y="60968"/>
            <a:ext cx="3259836" cy="363073"/>
          </a:xfrm>
          <a:prstGeom prst="rect">
            <a:avLst/>
          </a:prstGeom>
        </p:spPr>
        <p:txBody>
          <a:bodyPr anchor="ctr"/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2200" b="0" kern="1200" cap="none" spc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cs typeface="+mj-cs"/>
              </a:defRPr>
            </a:lvl1pPr>
          </a:lstStyle>
          <a:p>
            <a:r>
              <a:rPr lang="ko-KR" altLang="en-US" sz="2000" b="1" dirty="0">
                <a:solidFill>
                  <a:schemeClr val="tx1"/>
                </a:solidFill>
                <a:latin typeface="+mj-ea"/>
                <a:ea typeface="+mj-ea"/>
              </a:rPr>
              <a:t>폰트점검결과</a:t>
            </a:r>
          </a:p>
        </p:txBody>
      </p:sp>
      <p:pic>
        <p:nvPicPr>
          <p:cNvPr id="23" name="Picture 5" descr="png_13">
            <a:extLst>
              <a:ext uri="{FF2B5EF4-FFF2-40B4-BE49-F238E27FC236}">
                <a16:creationId xmlns:a16="http://schemas.microsoft.com/office/drawing/2014/main" xmlns="" id="{72654354-54B5-430D-AB37-E98F9125C3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22051" y="947719"/>
            <a:ext cx="261938" cy="24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Text Box 6">
            <a:extLst>
              <a:ext uri="{FF2B5EF4-FFF2-40B4-BE49-F238E27FC236}">
                <a16:creationId xmlns:a16="http://schemas.microsoft.com/office/drawing/2014/main" xmlns="" id="{A1E25A5D-82E5-47A5-9B80-7E556178FA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3989" y="915969"/>
            <a:ext cx="7470775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 latinLnBrk="0">
              <a:spcBef>
                <a:spcPct val="50000"/>
              </a:spcBef>
              <a:spcAft>
                <a:spcPct val="0"/>
              </a:spcAft>
            </a:pPr>
            <a:r>
              <a:rPr lang="ko-KR" altLang="en-US" sz="14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폰트 점검 결과 화면</a:t>
            </a:r>
            <a:endParaRPr lang="en-US" altLang="ko-KR" sz="1400" b="1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xmlns="" id="{4B97F839-6C47-44C5-80D9-E9CC133EF19E}"/>
              </a:ext>
            </a:extLst>
          </p:cNvPr>
          <p:cNvSpPr/>
          <p:nvPr/>
        </p:nvSpPr>
        <p:spPr>
          <a:xfrm>
            <a:off x="620496" y="2595155"/>
            <a:ext cx="2288302" cy="2821576"/>
          </a:xfrm>
          <a:prstGeom prst="rect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xmlns="" id="{7FBBE729-5709-4EC9-A05C-1A9AA5F5D390}"/>
              </a:ext>
            </a:extLst>
          </p:cNvPr>
          <p:cNvSpPr/>
          <p:nvPr/>
        </p:nvSpPr>
        <p:spPr>
          <a:xfrm>
            <a:off x="3015952" y="2595155"/>
            <a:ext cx="2288302" cy="2821576"/>
          </a:xfrm>
          <a:prstGeom prst="rect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xmlns="" id="{40EDCA72-CCEC-4795-8508-CED29E0EE369}"/>
              </a:ext>
            </a:extLst>
          </p:cNvPr>
          <p:cNvSpPr/>
          <p:nvPr/>
        </p:nvSpPr>
        <p:spPr>
          <a:xfrm>
            <a:off x="4815840" y="2255500"/>
            <a:ext cx="488414" cy="304801"/>
          </a:xfrm>
          <a:prstGeom prst="rect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타원 14">
            <a:extLst>
              <a:ext uri="{FF2B5EF4-FFF2-40B4-BE49-F238E27FC236}">
                <a16:creationId xmlns:a16="http://schemas.microsoft.com/office/drawing/2014/main" xmlns="" id="{3BFB6B41-848C-4E8D-92BC-4E018D422737}"/>
              </a:ext>
            </a:extLst>
          </p:cNvPr>
          <p:cNvSpPr/>
          <p:nvPr/>
        </p:nvSpPr>
        <p:spPr bwMode="auto">
          <a:xfrm>
            <a:off x="513342" y="2474505"/>
            <a:ext cx="228600" cy="241300"/>
          </a:xfrm>
          <a:prstGeom prst="ellipse">
            <a:avLst/>
          </a:prstGeom>
          <a:solidFill>
            <a:srgbClr val="FF3300"/>
          </a:soli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1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sp>
        <p:nvSpPr>
          <p:cNvPr id="16" name="타원 15">
            <a:extLst>
              <a:ext uri="{FF2B5EF4-FFF2-40B4-BE49-F238E27FC236}">
                <a16:creationId xmlns:a16="http://schemas.microsoft.com/office/drawing/2014/main" xmlns="" id="{236BB48D-C726-42B0-97E5-B0D97E0739B8}"/>
              </a:ext>
            </a:extLst>
          </p:cNvPr>
          <p:cNvSpPr/>
          <p:nvPr/>
        </p:nvSpPr>
        <p:spPr bwMode="auto">
          <a:xfrm>
            <a:off x="2901652" y="2474505"/>
            <a:ext cx="228600" cy="241300"/>
          </a:xfrm>
          <a:prstGeom prst="ellipse">
            <a:avLst/>
          </a:prstGeom>
          <a:solidFill>
            <a:srgbClr val="FF3300"/>
          </a:soli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2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xmlns="" id="{591A8ABE-33AF-4525-B872-B90C5DBD5A57}"/>
              </a:ext>
            </a:extLst>
          </p:cNvPr>
          <p:cNvSpPr/>
          <p:nvPr/>
        </p:nvSpPr>
        <p:spPr>
          <a:xfrm>
            <a:off x="3430809" y="4497958"/>
            <a:ext cx="1454699" cy="304801"/>
          </a:xfrm>
          <a:prstGeom prst="rect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타원 16">
            <a:extLst>
              <a:ext uri="{FF2B5EF4-FFF2-40B4-BE49-F238E27FC236}">
                <a16:creationId xmlns:a16="http://schemas.microsoft.com/office/drawing/2014/main" xmlns="" id="{F8DB0FD4-F664-4084-865B-FD6AD22192AD}"/>
              </a:ext>
            </a:extLst>
          </p:cNvPr>
          <p:cNvSpPr/>
          <p:nvPr/>
        </p:nvSpPr>
        <p:spPr bwMode="auto">
          <a:xfrm>
            <a:off x="4701540" y="2134850"/>
            <a:ext cx="228600" cy="241300"/>
          </a:xfrm>
          <a:prstGeom prst="ellipse">
            <a:avLst/>
          </a:prstGeom>
          <a:solidFill>
            <a:srgbClr val="FF3300"/>
          </a:soli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7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sp>
        <p:nvSpPr>
          <p:cNvPr id="25" name="타원 24">
            <a:extLst>
              <a:ext uri="{FF2B5EF4-FFF2-40B4-BE49-F238E27FC236}">
                <a16:creationId xmlns:a16="http://schemas.microsoft.com/office/drawing/2014/main" xmlns="" id="{4998360D-BCCC-4B18-B654-71A6222B43CD}"/>
              </a:ext>
            </a:extLst>
          </p:cNvPr>
          <p:cNvSpPr/>
          <p:nvPr/>
        </p:nvSpPr>
        <p:spPr bwMode="auto">
          <a:xfrm>
            <a:off x="3312155" y="4364686"/>
            <a:ext cx="228600" cy="241300"/>
          </a:xfrm>
          <a:prstGeom prst="ellipse">
            <a:avLst/>
          </a:prstGeom>
          <a:solidFill>
            <a:srgbClr val="FF3300"/>
          </a:soli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6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xmlns="" id="{71A39218-B696-4FAB-90A5-FFB44905E594}"/>
              </a:ext>
            </a:extLst>
          </p:cNvPr>
          <p:cNvSpPr/>
          <p:nvPr/>
        </p:nvSpPr>
        <p:spPr>
          <a:xfrm>
            <a:off x="2485929" y="3055460"/>
            <a:ext cx="217920" cy="824228"/>
          </a:xfrm>
          <a:prstGeom prst="rect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직사각형 27">
            <a:extLst>
              <a:ext uri="{FF2B5EF4-FFF2-40B4-BE49-F238E27FC236}">
                <a16:creationId xmlns:a16="http://schemas.microsoft.com/office/drawing/2014/main" xmlns="" id="{DDBA5DF2-5EFC-43C4-89A0-E461B084A976}"/>
              </a:ext>
            </a:extLst>
          </p:cNvPr>
          <p:cNvSpPr/>
          <p:nvPr/>
        </p:nvSpPr>
        <p:spPr>
          <a:xfrm>
            <a:off x="722430" y="3059795"/>
            <a:ext cx="1545650" cy="824228"/>
          </a:xfrm>
          <a:prstGeom prst="rect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타원 25">
            <a:extLst>
              <a:ext uri="{FF2B5EF4-FFF2-40B4-BE49-F238E27FC236}">
                <a16:creationId xmlns:a16="http://schemas.microsoft.com/office/drawing/2014/main" xmlns="" id="{79A649D6-9B71-47C0-B0D5-ED934253C434}"/>
              </a:ext>
            </a:extLst>
          </p:cNvPr>
          <p:cNvSpPr/>
          <p:nvPr/>
        </p:nvSpPr>
        <p:spPr bwMode="auto">
          <a:xfrm>
            <a:off x="627642" y="2934810"/>
            <a:ext cx="228600" cy="241300"/>
          </a:xfrm>
          <a:prstGeom prst="ellipse">
            <a:avLst/>
          </a:prstGeom>
          <a:solidFill>
            <a:srgbClr val="FF3300"/>
          </a:soli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3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sp>
        <p:nvSpPr>
          <p:cNvPr id="29" name="타원 28">
            <a:extLst>
              <a:ext uri="{FF2B5EF4-FFF2-40B4-BE49-F238E27FC236}">
                <a16:creationId xmlns:a16="http://schemas.microsoft.com/office/drawing/2014/main" xmlns="" id="{D2321380-1278-4016-91A7-58BC038B6146}"/>
              </a:ext>
            </a:extLst>
          </p:cNvPr>
          <p:cNvSpPr/>
          <p:nvPr/>
        </p:nvSpPr>
        <p:spPr bwMode="auto">
          <a:xfrm>
            <a:off x="2376804" y="2934810"/>
            <a:ext cx="228600" cy="241300"/>
          </a:xfrm>
          <a:prstGeom prst="ellipse">
            <a:avLst/>
          </a:prstGeom>
          <a:solidFill>
            <a:srgbClr val="FF3300"/>
          </a:soli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4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sp>
        <p:nvSpPr>
          <p:cNvPr id="30" name="타원 29">
            <a:extLst>
              <a:ext uri="{FF2B5EF4-FFF2-40B4-BE49-F238E27FC236}">
                <a16:creationId xmlns:a16="http://schemas.microsoft.com/office/drawing/2014/main" xmlns="" id="{DD388C68-B510-4885-A201-370824696E23}"/>
              </a:ext>
            </a:extLst>
          </p:cNvPr>
          <p:cNvSpPr/>
          <p:nvPr/>
        </p:nvSpPr>
        <p:spPr bwMode="auto">
          <a:xfrm>
            <a:off x="6435064" y="2615445"/>
            <a:ext cx="228600" cy="241300"/>
          </a:xfrm>
          <a:prstGeom prst="ellipse">
            <a:avLst/>
          </a:prstGeom>
          <a:solidFill>
            <a:srgbClr val="FF3300"/>
          </a:soli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1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sp>
        <p:nvSpPr>
          <p:cNvPr id="31" name="직사각형 30">
            <a:extLst>
              <a:ext uri="{FF2B5EF4-FFF2-40B4-BE49-F238E27FC236}">
                <a16:creationId xmlns:a16="http://schemas.microsoft.com/office/drawing/2014/main" xmlns="" id="{23AFF8D7-29AD-4237-86B4-7985B7A79D8D}"/>
              </a:ext>
            </a:extLst>
          </p:cNvPr>
          <p:cNvSpPr/>
          <p:nvPr/>
        </p:nvSpPr>
        <p:spPr>
          <a:xfrm>
            <a:off x="6663664" y="2601593"/>
            <a:ext cx="1553630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91440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ko-KR" altLang="en-US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기본설치폰트 정보 창</a:t>
            </a:r>
            <a:endParaRPr lang="en-US" altLang="ko-KR" sz="1100" b="1" kern="0" dirty="0">
              <a:solidFill>
                <a:srgbClr val="000000"/>
              </a:solidFill>
              <a:latin typeface="맑은 고딕" panose="020B0503020000020004" pitchFamily="50" charset="-127"/>
            </a:endParaRPr>
          </a:p>
        </p:txBody>
      </p:sp>
      <p:sp>
        <p:nvSpPr>
          <p:cNvPr id="32" name="타원 31">
            <a:extLst>
              <a:ext uri="{FF2B5EF4-FFF2-40B4-BE49-F238E27FC236}">
                <a16:creationId xmlns:a16="http://schemas.microsoft.com/office/drawing/2014/main" xmlns="" id="{E0AB4ADE-4C76-440B-B1B6-7556A1690B5C}"/>
              </a:ext>
            </a:extLst>
          </p:cNvPr>
          <p:cNvSpPr/>
          <p:nvPr/>
        </p:nvSpPr>
        <p:spPr bwMode="auto">
          <a:xfrm>
            <a:off x="6435064" y="2955089"/>
            <a:ext cx="228600" cy="241300"/>
          </a:xfrm>
          <a:prstGeom prst="ellipse">
            <a:avLst/>
          </a:prstGeom>
          <a:solidFill>
            <a:srgbClr val="FF3300"/>
          </a:soli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2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sp>
        <p:nvSpPr>
          <p:cNvPr id="33" name="직사각형 32">
            <a:extLst>
              <a:ext uri="{FF2B5EF4-FFF2-40B4-BE49-F238E27FC236}">
                <a16:creationId xmlns:a16="http://schemas.microsoft.com/office/drawing/2014/main" xmlns="" id="{59E37EF3-A3DA-40B5-8722-6AE10B7F81DD}"/>
              </a:ext>
            </a:extLst>
          </p:cNvPr>
          <p:cNvSpPr/>
          <p:nvPr/>
        </p:nvSpPr>
        <p:spPr>
          <a:xfrm>
            <a:off x="6663664" y="2934779"/>
            <a:ext cx="1553630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91440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ko-KR" altLang="en-US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추가설치폰트 정보 창</a:t>
            </a:r>
            <a:endParaRPr lang="en-US" altLang="ko-KR" sz="1100" b="1" kern="0" dirty="0">
              <a:solidFill>
                <a:srgbClr val="000000"/>
              </a:solidFill>
              <a:latin typeface="맑은 고딕" panose="020B0503020000020004" pitchFamily="50" charset="-127"/>
            </a:endParaRPr>
          </a:p>
        </p:txBody>
      </p:sp>
      <p:sp>
        <p:nvSpPr>
          <p:cNvPr id="34" name="타원 33">
            <a:extLst>
              <a:ext uri="{FF2B5EF4-FFF2-40B4-BE49-F238E27FC236}">
                <a16:creationId xmlns:a16="http://schemas.microsoft.com/office/drawing/2014/main" xmlns="" id="{A644663E-0A57-4F0A-8D2A-9D1923B7940E}"/>
              </a:ext>
            </a:extLst>
          </p:cNvPr>
          <p:cNvSpPr/>
          <p:nvPr/>
        </p:nvSpPr>
        <p:spPr bwMode="auto">
          <a:xfrm>
            <a:off x="6435826" y="3299876"/>
            <a:ext cx="228600" cy="241300"/>
          </a:xfrm>
          <a:prstGeom prst="ellipse">
            <a:avLst/>
          </a:prstGeom>
          <a:solidFill>
            <a:srgbClr val="FF3300"/>
          </a:soli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3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sp>
        <p:nvSpPr>
          <p:cNvPr id="35" name="직사각형 34">
            <a:extLst>
              <a:ext uri="{FF2B5EF4-FFF2-40B4-BE49-F238E27FC236}">
                <a16:creationId xmlns:a16="http://schemas.microsoft.com/office/drawing/2014/main" xmlns="" id="{C64745C8-45D8-40B4-8149-62C3D81A7CDD}"/>
              </a:ext>
            </a:extLst>
          </p:cNvPr>
          <p:cNvSpPr/>
          <p:nvPr/>
        </p:nvSpPr>
        <p:spPr>
          <a:xfrm>
            <a:off x="6663664" y="3273087"/>
            <a:ext cx="132119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91440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ko-KR" altLang="en-US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설치 프로그램 명 </a:t>
            </a:r>
            <a:endParaRPr lang="en-US" altLang="ko-KR" sz="1100" b="1" kern="0" dirty="0">
              <a:solidFill>
                <a:srgbClr val="000000"/>
              </a:solidFill>
              <a:latin typeface="맑은 고딕" panose="020B0503020000020004" pitchFamily="50" charset="-127"/>
            </a:endParaRPr>
          </a:p>
        </p:txBody>
      </p:sp>
      <p:sp>
        <p:nvSpPr>
          <p:cNvPr id="36" name="타원 35">
            <a:extLst>
              <a:ext uri="{FF2B5EF4-FFF2-40B4-BE49-F238E27FC236}">
                <a16:creationId xmlns:a16="http://schemas.microsoft.com/office/drawing/2014/main" xmlns="" id="{FED579D7-36C1-426D-BE7F-9E5238A28FBF}"/>
              </a:ext>
            </a:extLst>
          </p:cNvPr>
          <p:cNvSpPr/>
          <p:nvPr/>
        </p:nvSpPr>
        <p:spPr bwMode="auto">
          <a:xfrm>
            <a:off x="6435064" y="3639155"/>
            <a:ext cx="228600" cy="241300"/>
          </a:xfrm>
          <a:prstGeom prst="ellipse">
            <a:avLst/>
          </a:prstGeom>
          <a:solidFill>
            <a:srgbClr val="FF3300"/>
          </a:soli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4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sp>
        <p:nvSpPr>
          <p:cNvPr id="37" name="직사각형 36">
            <a:extLst>
              <a:ext uri="{FF2B5EF4-FFF2-40B4-BE49-F238E27FC236}">
                <a16:creationId xmlns:a16="http://schemas.microsoft.com/office/drawing/2014/main" xmlns="" id="{B5F8C090-50B0-419C-9BBE-FE33C8994385}"/>
              </a:ext>
            </a:extLst>
          </p:cNvPr>
          <p:cNvSpPr/>
          <p:nvPr/>
        </p:nvSpPr>
        <p:spPr>
          <a:xfrm>
            <a:off x="6663664" y="3621996"/>
            <a:ext cx="1984839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91440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ko-KR" altLang="en-US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프로그램 별 폰트 검출 수량 </a:t>
            </a:r>
            <a:endParaRPr lang="en-US" altLang="ko-KR" sz="1100" b="1" kern="0" dirty="0">
              <a:solidFill>
                <a:srgbClr val="000000"/>
              </a:solidFill>
              <a:latin typeface="맑은 고딕" panose="020B0503020000020004" pitchFamily="50" charset="-127"/>
            </a:endParaRPr>
          </a:p>
        </p:txBody>
      </p:sp>
      <p:sp>
        <p:nvSpPr>
          <p:cNvPr id="38" name="타원 37">
            <a:extLst>
              <a:ext uri="{FF2B5EF4-FFF2-40B4-BE49-F238E27FC236}">
                <a16:creationId xmlns:a16="http://schemas.microsoft.com/office/drawing/2014/main" xmlns="" id="{F2477B93-CB71-43BD-A62D-58FDCBBC517F}"/>
              </a:ext>
            </a:extLst>
          </p:cNvPr>
          <p:cNvSpPr/>
          <p:nvPr/>
        </p:nvSpPr>
        <p:spPr bwMode="auto">
          <a:xfrm>
            <a:off x="6435064" y="3981585"/>
            <a:ext cx="228600" cy="241300"/>
          </a:xfrm>
          <a:prstGeom prst="ellipse">
            <a:avLst/>
          </a:prstGeom>
          <a:solidFill>
            <a:srgbClr val="FF3300"/>
          </a:soli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5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sp>
        <p:nvSpPr>
          <p:cNvPr id="39" name="직사각형 38">
            <a:extLst>
              <a:ext uri="{FF2B5EF4-FFF2-40B4-BE49-F238E27FC236}">
                <a16:creationId xmlns:a16="http://schemas.microsoft.com/office/drawing/2014/main" xmlns="" id="{0783E7E0-62A3-4484-9A97-0EFB30E3B6C4}"/>
              </a:ext>
            </a:extLst>
          </p:cNvPr>
          <p:cNvSpPr/>
          <p:nvPr/>
        </p:nvSpPr>
        <p:spPr>
          <a:xfrm>
            <a:off x="6663664" y="3964426"/>
            <a:ext cx="2076209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91440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ko-KR" altLang="en-US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추가설치폰트 폰트 검출 수량 </a:t>
            </a:r>
            <a:endParaRPr lang="en-US" altLang="ko-KR" sz="1100" b="1" kern="0" dirty="0">
              <a:solidFill>
                <a:srgbClr val="000000"/>
              </a:solidFill>
              <a:latin typeface="맑은 고딕" panose="020B0503020000020004" pitchFamily="50" charset="-127"/>
            </a:endParaRPr>
          </a:p>
        </p:txBody>
      </p:sp>
      <p:sp>
        <p:nvSpPr>
          <p:cNvPr id="40" name="타원 39">
            <a:extLst>
              <a:ext uri="{FF2B5EF4-FFF2-40B4-BE49-F238E27FC236}">
                <a16:creationId xmlns:a16="http://schemas.microsoft.com/office/drawing/2014/main" xmlns="" id="{A3FC18DE-CB82-466E-8EEC-F655056CAD50}"/>
              </a:ext>
            </a:extLst>
          </p:cNvPr>
          <p:cNvSpPr/>
          <p:nvPr/>
        </p:nvSpPr>
        <p:spPr bwMode="auto">
          <a:xfrm>
            <a:off x="6435064" y="4324015"/>
            <a:ext cx="228600" cy="241300"/>
          </a:xfrm>
          <a:prstGeom prst="ellipse">
            <a:avLst/>
          </a:prstGeom>
          <a:solidFill>
            <a:srgbClr val="FF3300"/>
          </a:soli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6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sp>
        <p:nvSpPr>
          <p:cNvPr id="41" name="직사각형 40">
            <a:extLst>
              <a:ext uri="{FF2B5EF4-FFF2-40B4-BE49-F238E27FC236}">
                <a16:creationId xmlns:a16="http://schemas.microsoft.com/office/drawing/2014/main" xmlns="" id="{B988BDBB-1641-4019-AD11-F84EC9FCE75D}"/>
              </a:ext>
            </a:extLst>
          </p:cNvPr>
          <p:cNvSpPr/>
          <p:nvPr/>
        </p:nvSpPr>
        <p:spPr>
          <a:xfrm>
            <a:off x="6663664" y="4306856"/>
            <a:ext cx="197682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91440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ko-KR" altLang="en-US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추가설치폰트 상세보기 버튼</a:t>
            </a:r>
            <a:endParaRPr lang="en-US" altLang="ko-KR" sz="1100" b="1" kern="0" dirty="0">
              <a:solidFill>
                <a:srgbClr val="000000"/>
              </a:solidFill>
              <a:latin typeface="맑은 고딕" panose="020B0503020000020004" pitchFamily="50" charset="-127"/>
            </a:endParaRPr>
          </a:p>
        </p:txBody>
      </p:sp>
      <p:sp>
        <p:nvSpPr>
          <p:cNvPr id="42" name="직사각형 41">
            <a:extLst>
              <a:ext uri="{FF2B5EF4-FFF2-40B4-BE49-F238E27FC236}">
                <a16:creationId xmlns:a16="http://schemas.microsoft.com/office/drawing/2014/main" xmlns="" id="{0A2949BF-A748-429A-ADFF-EEA124CA265A}"/>
              </a:ext>
            </a:extLst>
          </p:cNvPr>
          <p:cNvSpPr/>
          <p:nvPr/>
        </p:nvSpPr>
        <p:spPr>
          <a:xfrm>
            <a:off x="4338041" y="3696951"/>
            <a:ext cx="265727" cy="234178"/>
          </a:xfrm>
          <a:prstGeom prst="rect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3" name="타원 42">
            <a:extLst>
              <a:ext uri="{FF2B5EF4-FFF2-40B4-BE49-F238E27FC236}">
                <a16:creationId xmlns:a16="http://schemas.microsoft.com/office/drawing/2014/main" xmlns="" id="{D7E7BCC5-737C-4163-BD89-F6A05596DEB5}"/>
              </a:ext>
            </a:extLst>
          </p:cNvPr>
          <p:cNvSpPr/>
          <p:nvPr/>
        </p:nvSpPr>
        <p:spPr bwMode="auto">
          <a:xfrm>
            <a:off x="4158158" y="3558874"/>
            <a:ext cx="228600" cy="241300"/>
          </a:xfrm>
          <a:prstGeom prst="ellipse">
            <a:avLst/>
          </a:prstGeom>
          <a:solidFill>
            <a:srgbClr val="FF3300"/>
          </a:soli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5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sp>
        <p:nvSpPr>
          <p:cNvPr id="44" name="타원 43">
            <a:extLst>
              <a:ext uri="{FF2B5EF4-FFF2-40B4-BE49-F238E27FC236}">
                <a16:creationId xmlns:a16="http://schemas.microsoft.com/office/drawing/2014/main" xmlns="" id="{5A97F9A1-1F2B-4360-92E6-C6B7464AB372}"/>
              </a:ext>
            </a:extLst>
          </p:cNvPr>
          <p:cNvSpPr/>
          <p:nvPr/>
        </p:nvSpPr>
        <p:spPr bwMode="auto">
          <a:xfrm>
            <a:off x="6443080" y="4667244"/>
            <a:ext cx="228600" cy="241300"/>
          </a:xfrm>
          <a:prstGeom prst="ellipse">
            <a:avLst/>
          </a:prstGeom>
          <a:solidFill>
            <a:srgbClr val="FF3300"/>
          </a:soli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7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sp>
        <p:nvSpPr>
          <p:cNvPr id="45" name="직사각형 44">
            <a:extLst>
              <a:ext uri="{FF2B5EF4-FFF2-40B4-BE49-F238E27FC236}">
                <a16:creationId xmlns:a16="http://schemas.microsoft.com/office/drawing/2014/main" xmlns="" id="{E6159D0A-B017-49B9-ACFF-DA632345DC51}"/>
              </a:ext>
            </a:extLst>
          </p:cNvPr>
          <p:cNvSpPr/>
          <p:nvPr/>
        </p:nvSpPr>
        <p:spPr>
          <a:xfrm>
            <a:off x="6671680" y="4650085"/>
            <a:ext cx="1744388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91440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ko-KR" altLang="en-US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폰트 정보 전체저장 버튼</a:t>
            </a:r>
            <a:endParaRPr lang="en-US" altLang="ko-KR" sz="1100" b="1" kern="0" dirty="0">
              <a:solidFill>
                <a:srgbClr val="000000"/>
              </a:solidFill>
              <a:latin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63056142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xmlns="" id="{36601E50-548A-4716-B84A-A89219E374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2051" y="1819611"/>
            <a:ext cx="4885665" cy="3664249"/>
          </a:xfrm>
          <a:prstGeom prst="rect">
            <a:avLst/>
          </a:prstGeom>
        </p:spPr>
      </p:pic>
      <p:pic>
        <p:nvPicPr>
          <p:cNvPr id="18" name="그림 17">
            <a:extLst>
              <a:ext uri="{FF2B5EF4-FFF2-40B4-BE49-F238E27FC236}">
                <a16:creationId xmlns:a16="http://schemas.microsoft.com/office/drawing/2014/main" xmlns="" id="{F00C017C-C7A8-437D-B034-D031DB7BBD7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34" y="47834"/>
            <a:ext cx="363073" cy="363073"/>
          </a:xfrm>
          <a:prstGeom prst="rect">
            <a:avLst/>
          </a:prstGeom>
        </p:spPr>
      </p:pic>
      <p:pic>
        <p:nvPicPr>
          <p:cNvPr id="23" name="Picture 5" descr="png_13">
            <a:extLst>
              <a:ext uri="{FF2B5EF4-FFF2-40B4-BE49-F238E27FC236}">
                <a16:creationId xmlns:a16="http://schemas.microsoft.com/office/drawing/2014/main" xmlns="" id="{72654354-54B5-430D-AB37-E98F9125C3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22051" y="947719"/>
            <a:ext cx="261938" cy="24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Text Box 6">
            <a:extLst>
              <a:ext uri="{FF2B5EF4-FFF2-40B4-BE49-F238E27FC236}">
                <a16:creationId xmlns:a16="http://schemas.microsoft.com/office/drawing/2014/main" xmlns="" id="{A1E25A5D-82E5-47A5-9B80-7E556178FA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3989" y="915969"/>
            <a:ext cx="7470775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 latinLnBrk="0">
              <a:spcBef>
                <a:spcPct val="50000"/>
              </a:spcBef>
              <a:spcAft>
                <a:spcPct val="0"/>
              </a:spcAft>
            </a:pPr>
            <a:r>
              <a:rPr lang="ko-KR" altLang="en-US" sz="14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폰트 점검 결과 화면 </a:t>
            </a:r>
            <a:r>
              <a:rPr lang="en-US" altLang="ko-KR" sz="14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sz="14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전체저장</a:t>
            </a:r>
            <a:endParaRPr lang="en-US" altLang="ko-KR" sz="1400" b="1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xmlns="" id="{40EDCA72-CCEC-4795-8508-CED29E0EE369}"/>
              </a:ext>
            </a:extLst>
          </p:cNvPr>
          <p:cNvSpPr/>
          <p:nvPr/>
        </p:nvSpPr>
        <p:spPr>
          <a:xfrm>
            <a:off x="4815840" y="2255500"/>
            <a:ext cx="488414" cy="304801"/>
          </a:xfrm>
          <a:prstGeom prst="rect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타원 16">
            <a:extLst>
              <a:ext uri="{FF2B5EF4-FFF2-40B4-BE49-F238E27FC236}">
                <a16:creationId xmlns:a16="http://schemas.microsoft.com/office/drawing/2014/main" xmlns="" id="{F8DB0FD4-F664-4084-865B-FD6AD22192AD}"/>
              </a:ext>
            </a:extLst>
          </p:cNvPr>
          <p:cNvSpPr/>
          <p:nvPr/>
        </p:nvSpPr>
        <p:spPr bwMode="auto">
          <a:xfrm>
            <a:off x="4701540" y="2134850"/>
            <a:ext cx="228600" cy="241300"/>
          </a:xfrm>
          <a:prstGeom prst="ellipse">
            <a:avLst/>
          </a:prstGeom>
          <a:solidFill>
            <a:srgbClr val="FF3300"/>
          </a:soli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1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pic>
        <p:nvPicPr>
          <p:cNvPr id="46" name="그림 45">
            <a:extLst>
              <a:ext uri="{FF2B5EF4-FFF2-40B4-BE49-F238E27FC236}">
                <a16:creationId xmlns:a16="http://schemas.microsoft.com/office/drawing/2014/main" xmlns="" id="{64095202-1631-4836-8FEF-ECCE0693430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09387" y="2748769"/>
            <a:ext cx="3916615" cy="2337918"/>
          </a:xfrm>
          <a:prstGeom prst="rect">
            <a:avLst/>
          </a:prstGeom>
          <a:ln w="15875">
            <a:solidFill>
              <a:srgbClr val="FF0000"/>
            </a:solidFill>
          </a:ln>
        </p:spPr>
      </p:pic>
      <p:sp>
        <p:nvSpPr>
          <p:cNvPr id="47" name="타원 46">
            <a:extLst>
              <a:ext uri="{FF2B5EF4-FFF2-40B4-BE49-F238E27FC236}">
                <a16:creationId xmlns:a16="http://schemas.microsoft.com/office/drawing/2014/main" xmlns="" id="{191EB1A6-B7B0-4FC2-A676-78C4560878E2}"/>
              </a:ext>
            </a:extLst>
          </p:cNvPr>
          <p:cNvSpPr/>
          <p:nvPr/>
        </p:nvSpPr>
        <p:spPr bwMode="auto">
          <a:xfrm>
            <a:off x="895087" y="2642058"/>
            <a:ext cx="228600" cy="241300"/>
          </a:xfrm>
          <a:prstGeom prst="ellipse">
            <a:avLst/>
          </a:prstGeom>
          <a:solidFill>
            <a:srgbClr val="FF3300"/>
          </a:soli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2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sp>
        <p:nvSpPr>
          <p:cNvPr id="48" name="직사각형 47">
            <a:extLst>
              <a:ext uri="{FF2B5EF4-FFF2-40B4-BE49-F238E27FC236}">
                <a16:creationId xmlns:a16="http://schemas.microsoft.com/office/drawing/2014/main" xmlns="" id="{93F373F8-53B1-428B-9F18-4969E7E4BB68}"/>
              </a:ext>
            </a:extLst>
          </p:cNvPr>
          <p:cNvSpPr/>
          <p:nvPr/>
        </p:nvSpPr>
        <p:spPr>
          <a:xfrm>
            <a:off x="2368894" y="4727157"/>
            <a:ext cx="1776978" cy="226583"/>
          </a:xfrm>
          <a:prstGeom prst="rect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타원 48">
            <a:extLst>
              <a:ext uri="{FF2B5EF4-FFF2-40B4-BE49-F238E27FC236}">
                <a16:creationId xmlns:a16="http://schemas.microsoft.com/office/drawing/2014/main" xmlns="" id="{4A47ADBF-21F2-4BF6-97C7-91D0768F1F8C}"/>
              </a:ext>
            </a:extLst>
          </p:cNvPr>
          <p:cNvSpPr/>
          <p:nvPr/>
        </p:nvSpPr>
        <p:spPr bwMode="auto">
          <a:xfrm>
            <a:off x="2254594" y="4606507"/>
            <a:ext cx="228600" cy="241300"/>
          </a:xfrm>
          <a:prstGeom prst="ellipse">
            <a:avLst/>
          </a:prstGeom>
          <a:solidFill>
            <a:srgbClr val="FF3300"/>
          </a:soli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3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sp>
        <p:nvSpPr>
          <p:cNvPr id="50" name="직사각형 49">
            <a:extLst>
              <a:ext uri="{FF2B5EF4-FFF2-40B4-BE49-F238E27FC236}">
                <a16:creationId xmlns:a16="http://schemas.microsoft.com/office/drawing/2014/main" xmlns="" id="{4601121F-7484-47A3-B85D-1265BCA8713F}"/>
              </a:ext>
            </a:extLst>
          </p:cNvPr>
          <p:cNvSpPr/>
          <p:nvPr/>
        </p:nvSpPr>
        <p:spPr>
          <a:xfrm>
            <a:off x="4333903" y="4727080"/>
            <a:ext cx="547705" cy="226583"/>
          </a:xfrm>
          <a:prstGeom prst="rect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1" name="타원 50">
            <a:extLst>
              <a:ext uri="{FF2B5EF4-FFF2-40B4-BE49-F238E27FC236}">
                <a16:creationId xmlns:a16="http://schemas.microsoft.com/office/drawing/2014/main" xmlns="" id="{13A35D22-6F53-4FE3-A46C-F6324BF16006}"/>
              </a:ext>
            </a:extLst>
          </p:cNvPr>
          <p:cNvSpPr/>
          <p:nvPr/>
        </p:nvSpPr>
        <p:spPr bwMode="auto">
          <a:xfrm>
            <a:off x="4219603" y="4606750"/>
            <a:ext cx="228600" cy="241300"/>
          </a:xfrm>
          <a:prstGeom prst="ellipse">
            <a:avLst/>
          </a:prstGeom>
          <a:solidFill>
            <a:srgbClr val="FF3300"/>
          </a:soli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4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sp>
        <p:nvSpPr>
          <p:cNvPr id="52" name="타원 51">
            <a:extLst>
              <a:ext uri="{FF2B5EF4-FFF2-40B4-BE49-F238E27FC236}">
                <a16:creationId xmlns:a16="http://schemas.microsoft.com/office/drawing/2014/main" xmlns="" id="{CD340B7A-BEEC-4CF2-83E2-8D074259EBD9}"/>
              </a:ext>
            </a:extLst>
          </p:cNvPr>
          <p:cNvSpPr/>
          <p:nvPr/>
        </p:nvSpPr>
        <p:spPr bwMode="auto">
          <a:xfrm>
            <a:off x="5625164" y="1833463"/>
            <a:ext cx="228600" cy="241300"/>
          </a:xfrm>
          <a:prstGeom prst="ellipse">
            <a:avLst/>
          </a:prstGeom>
          <a:solidFill>
            <a:srgbClr val="FF3300"/>
          </a:soli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1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sp>
        <p:nvSpPr>
          <p:cNvPr id="53" name="직사각형 52">
            <a:extLst>
              <a:ext uri="{FF2B5EF4-FFF2-40B4-BE49-F238E27FC236}">
                <a16:creationId xmlns:a16="http://schemas.microsoft.com/office/drawing/2014/main" xmlns="" id="{37A95AAC-5A04-4B45-8186-69A7FDD69577}"/>
              </a:ext>
            </a:extLst>
          </p:cNvPr>
          <p:cNvSpPr/>
          <p:nvPr/>
        </p:nvSpPr>
        <p:spPr>
          <a:xfrm>
            <a:off x="5853764" y="1819611"/>
            <a:ext cx="3400290" cy="5155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91440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altLang="ko-KR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‘</a:t>
            </a:r>
            <a:r>
              <a:rPr lang="ko-KR" altLang="en-US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전체저장</a:t>
            </a:r>
            <a:r>
              <a:rPr lang="en-US" altLang="ko-KR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’ </a:t>
            </a:r>
            <a:r>
              <a:rPr lang="ko-KR" altLang="en-US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버튼을 클릭하시면       파일 저장 폼이 </a:t>
            </a:r>
            <a:endParaRPr lang="en-US" altLang="ko-KR" sz="1100" b="1" kern="0" dirty="0">
              <a:solidFill>
                <a:srgbClr val="000000"/>
              </a:solidFill>
              <a:latin typeface="맑은 고딕" panose="020B0503020000020004" pitchFamily="50" charset="-127"/>
            </a:endParaRPr>
          </a:p>
          <a:p>
            <a:pPr lvl="0" defTabSz="91440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ko-KR" altLang="en-US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출력됩니다</a:t>
            </a:r>
            <a:r>
              <a:rPr lang="en-US" altLang="ko-KR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.</a:t>
            </a:r>
          </a:p>
        </p:txBody>
      </p:sp>
      <p:sp>
        <p:nvSpPr>
          <p:cNvPr id="54" name="타원 53">
            <a:extLst>
              <a:ext uri="{FF2B5EF4-FFF2-40B4-BE49-F238E27FC236}">
                <a16:creationId xmlns:a16="http://schemas.microsoft.com/office/drawing/2014/main" xmlns="" id="{92F53D70-EC3C-46C3-B843-290F0A21FFE1}"/>
              </a:ext>
            </a:extLst>
          </p:cNvPr>
          <p:cNvSpPr/>
          <p:nvPr/>
        </p:nvSpPr>
        <p:spPr bwMode="auto">
          <a:xfrm>
            <a:off x="5625164" y="2426102"/>
            <a:ext cx="228600" cy="241300"/>
          </a:xfrm>
          <a:prstGeom prst="ellipse">
            <a:avLst/>
          </a:prstGeom>
          <a:solidFill>
            <a:srgbClr val="FF3300"/>
          </a:soli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3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sp>
        <p:nvSpPr>
          <p:cNvPr id="55" name="직사각형 54">
            <a:extLst>
              <a:ext uri="{FF2B5EF4-FFF2-40B4-BE49-F238E27FC236}">
                <a16:creationId xmlns:a16="http://schemas.microsoft.com/office/drawing/2014/main" xmlns="" id="{FAD6D31C-9A36-40DD-92FF-92AAC659B5E8}"/>
              </a:ext>
            </a:extLst>
          </p:cNvPr>
          <p:cNvSpPr/>
          <p:nvPr/>
        </p:nvSpPr>
        <p:spPr>
          <a:xfrm>
            <a:off x="5853764" y="2412250"/>
            <a:ext cx="2909771" cy="102335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91440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ko-KR" altLang="en-US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저장 경로 및 저장 파일명을 입력하시고 </a:t>
            </a:r>
            <a:endParaRPr lang="en-US" altLang="ko-KR" sz="1100" b="1" kern="0" dirty="0">
              <a:solidFill>
                <a:srgbClr val="000000"/>
              </a:solidFill>
              <a:latin typeface="맑은 고딕" panose="020B0503020000020004" pitchFamily="50" charset="-127"/>
            </a:endParaRPr>
          </a:p>
          <a:p>
            <a:pPr lvl="0" defTabSz="91440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altLang="ko-KR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       ‘</a:t>
            </a:r>
            <a:r>
              <a:rPr lang="ko-KR" altLang="en-US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저장</a:t>
            </a:r>
            <a:r>
              <a:rPr lang="en-US" altLang="ko-KR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’ </a:t>
            </a:r>
            <a:r>
              <a:rPr lang="ko-KR" altLang="en-US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버튼을 클릭하시면 </a:t>
            </a:r>
            <a:r>
              <a:rPr lang="en-US" altLang="ko-KR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CSV </a:t>
            </a:r>
            <a:r>
              <a:rPr lang="ko-KR" altLang="en-US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파일로</a:t>
            </a:r>
            <a:endParaRPr lang="en-US" altLang="ko-KR" sz="1100" b="1" kern="0" dirty="0">
              <a:solidFill>
                <a:srgbClr val="000000"/>
              </a:solidFill>
              <a:latin typeface="맑은 고딕" panose="020B0503020000020004" pitchFamily="50" charset="-127"/>
            </a:endParaRPr>
          </a:p>
          <a:p>
            <a:pPr lvl="0" defTabSz="91440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ko-KR" altLang="en-US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저장되며 </a:t>
            </a:r>
            <a:r>
              <a:rPr lang="en-US" altLang="ko-KR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Excel </a:t>
            </a:r>
            <a:r>
              <a:rPr lang="ko-KR" altLang="en-US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에서 열어서 확인하실 수</a:t>
            </a:r>
            <a:endParaRPr lang="en-US" altLang="ko-KR" sz="1100" b="1" kern="0" dirty="0">
              <a:solidFill>
                <a:srgbClr val="000000"/>
              </a:solidFill>
              <a:latin typeface="맑은 고딕" panose="020B0503020000020004" pitchFamily="50" charset="-127"/>
            </a:endParaRPr>
          </a:p>
          <a:p>
            <a:pPr lvl="0" defTabSz="91440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ko-KR" altLang="en-US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있습니다</a:t>
            </a:r>
            <a:r>
              <a:rPr lang="en-US" altLang="ko-KR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.</a:t>
            </a:r>
            <a:endParaRPr lang="en-US" altLang="ko-KR" sz="1000" kern="0" dirty="0">
              <a:solidFill>
                <a:srgbClr val="000000"/>
              </a:solidFill>
              <a:latin typeface="맑은 고딕" panose="020B0503020000020004" pitchFamily="50" charset="-127"/>
            </a:endParaRPr>
          </a:p>
        </p:txBody>
      </p:sp>
      <p:sp>
        <p:nvSpPr>
          <p:cNvPr id="56" name="타원 55">
            <a:extLst>
              <a:ext uri="{FF2B5EF4-FFF2-40B4-BE49-F238E27FC236}">
                <a16:creationId xmlns:a16="http://schemas.microsoft.com/office/drawing/2014/main" xmlns="" id="{FE415EAC-7356-46C2-BC06-01F4E3B1E080}"/>
              </a:ext>
            </a:extLst>
          </p:cNvPr>
          <p:cNvSpPr/>
          <p:nvPr/>
        </p:nvSpPr>
        <p:spPr bwMode="auto">
          <a:xfrm>
            <a:off x="5971394" y="2668720"/>
            <a:ext cx="228600" cy="241300"/>
          </a:xfrm>
          <a:prstGeom prst="ellipse">
            <a:avLst/>
          </a:prstGeom>
          <a:solidFill>
            <a:srgbClr val="FF3300"/>
          </a:soli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4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sp>
        <p:nvSpPr>
          <p:cNvPr id="57" name="타원 56">
            <a:extLst>
              <a:ext uri="{FF2B5EF4-FFF2-40B4-BE49-F238E27FC236}">
                <a16:creationId xmlns:a16="http://schemas.microsoft.com/office/drawing/2014/main" xmlns="" id="{BBA798F6-4D44-4BFF-8665-0057778D1752}"/>
              </a:ext>
            </a:extLst>
          </p:cNvPr>
          <p:cNvSpPr/>
          <p:nvPr/>
        </p:nvSpPr>
        <p:spPr bwMode="auto">
          <a:xfrm>
            <a:off x="7890128" y="1827030"/>
            <a:ext cx="228600" cy="241300"/>
          </a:xfrm>
          <a:prstGeom prst="ellipse">
            <a:avLst/>
          </a:prstGeom>
          <a:solidFill>
            <a:srgbClr val="FF3300"/>
          </a:soli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2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sp>
        <p:nvSpPr>
          <p:cNvPr id="58" name="제목 1">
            <a:extLst>
              <a:ext uri="{FF2B5EF4-FFF2-40B4-BE49-F238E27FC236}">
                <a16:creationId xmlns:a16="http://schemas.microsoft.com/office/drawing/2014/main" xmlns="" id="{CE087118-E035-484B-AB4B-7C53A248C2FB}"/>
              </a:ext>
            </a:extLst>
          </p:cNvPr>
          <p:cNvSpPr txBox="1">
            <a:spLocks/>
          </p:cNvSpPr>
          <p:nvPr/>
        </p:nvSpPr>
        <p:spPr>
          <a:xfrm>
            <a:off x="415181" y="60968"/>
            <a:ext cx="3259836" cy="363073"/>
          </a:xfrm>
          <a:prstGeom prst="rect">
            <a:avLst/>
          </a:prstGeom>
        </p:spPr>
        <p:txBody>
          <a:bodyPr anchor="ctr"/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2200" b="0" kern="1200" cap="none" spc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cs typeface="+mj-cs"/>
              </a:defRPr>
            </a:lvl1pPr>
          </a:lstStyle>
          <a:p>
            <a:r>
              <a:rPr lang="ko-KR" altLang="en-US" sz="2000" b="1" dirty="0">
                <a:solidFill>
                  <a:schemeClr val="tx1"/>
                </a:solidFill>
                <a:latin typeface="+mj-ea"/>
                <a:ea typeface="+mj-ea"/>
              </a:rPr>
              <a:t>폰트점검결과</a:t>
            </a:r>
          </a:p>
        </p:txBody>
      </p:sp>
      <p:sp>
        <p:nvSpPr>
          <p:cNvPr id="59" name="직사각형 58">
            <a:extLst>
              <a:ext uri="{FF2B5EF4-FFF2-40B4-BE49-F238E27FC236}">
                <a16:creationId xmlns:a16="http://schemas.microsoft.com/office/drawing/2014/main" xmlns="" id="{45A3A730-2063-4653-B2F1-5623AAB35F32}"/>
              </a:ext>
            </a:extLst>
          </p:cNvPr>
          <p:cNvSpPr/>
          <p:nvPr/>
        </p:nvSpPr>
        <p:spPr>
          <a:xfrm>
            <a:off x="1772693" y="5856479"/>
            <a:ext cx="5857694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91440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altLang="ko-KR" sz="1100" b="1" kern="0" dirty="0">
                <a:solidFill>
                  <a:srgbClr val="FF0000"/>
                </a:solidFill>
                <a:latin typeface="맑은 고딕" panose="020B0503020000020004" pitchFamily="50" charset="-127"/>
              </a:rPr>
              <a:t>※ ‘</a:t>
            </a:r>
            <a:r>
              <a:rPr lang="ko-KR" altLang="en-US" sz="1100" b="1" kern="0" dirty="0">
                <a:solidFill>
                  <a:srgbClr val="FF0000"/>
                </a:solidFill>
                <a:latin typeface="맑은 고딕" panose="020B0503020000020004" pitchFamily="50" charset="-127"/>
              </a:rPr>
              <a:t>전체저장</a:t>
            </a:r>
            <a:r>
              <a:rPr lang="en-US" altLang="ko-KR" sz="1100" b="1" kern="0" dirty="0">
                <a:solidFill>
                  <a:srgbClr val="FF0000"/>
                </a:solidFill>
                <a:latin typeface="맑은 고딕" panose="020B0503020000020004" pitchFamily="50" charset="-127"/>
              </a:rPr>
              <a:t>’</a:t>
            </a:r>
            <a:r>
              <a:rPr lang="ko-KR" altLang="en-US" sz="1100" b="1" kern="0" dirty="0">
                <a:solidFill>
                  <a:srgbClr val="FF0000"/>
                </a:solidFill>
                <a:latin typeface="맑은 고딕" panose="020B0503020000020004" pitchFamily="50" charset="-127"/>
              </a:rPr>
              <a:t>은 검출된 모든 폰트</a:t>
            </a:r>
            <a:r>
              <a:rPr lang="en-US" altLang="ko-KR" sz="1100" b="1" kern="0" dirty="0">
                <a:solidFill>
                  <a:srgbClr val="FF0000"/>
                </a:solidFill>
                <a:latin typeface="맑은 고딕" panose="020B0503020000020004" pitchFamily="50" charset="-127"/>
              </a:rPr>
              <a:t>(</a:t>
            </a:r>
            <a:r>
              <a:rPr lang="ko-KR" altLang="en-US" sz="1100" b="1" kern="0" dirty="0">
                <a:solidFill>
                  <a:srgbClr val="FF0000"/>
                </a:solidFill>
                <a:latin typeface="맑은 고딕" panose="020B0503020000020004" pitchFamily="50" charset="-127"/>
              </a:rPr>
              <a:t>기본설치폰트 </a:t>
            </a:r>
            <a:r>
              <a:rPr lang="en-US" altLang="ko-KR" sz="1100" b="1" kern="0" dirty="0">
                <a:solidFill>
                  <a:srgbClr val="FF0000"/>
                </a:solidFill>
                <a:latin typeface="맑은 고딕" panose="020B0503020000020004" pitchFamily="50" charset="-127"/>
              </a:rPr>
              <a:t>+ </a:t>
            </a:r>
            <a:r>
              <a:rPr lang="ko-KR" altLang="en-US" sz="1100" b="1" kern="0" dirty="0">
                <a:solidFill>
                  <a:srgbClr val="FF0000"/>
                </a:solidFill>
                <a:latin typeface="맑은 고딕" panose="020B0503020000020004" pitchFamily="50" charset="-127"/>
              </a:rPr>
              <a:t>추가설치폰트</a:t>
            </a:r>
            <a:r>
              <a:rPr lang="en-US" altLang="ko-KR" sz="1100" b="1" kern="0" dirty="0">
                <a:solidFill>
                  <a:srgbClr val="FF0000"/>
                </a:solidFill>
                <a:latin typeface="맑은 고딕" panose="020B0503020000020004" pitchFamily="50" charset="-127"/>
              </a:rPr>
              <a:t>)</a:t>
            </a:r>
            <a:r>
              <a:rPr lang="ko-KR" altLang="en-US" sz="1100" b="1" kern="0" dirty="0">
                <a:solidFill>
                  <a:srgbClr val="FF0000"/>
                </a:solidFill>
                <a:latin typeface="맑은 고딕" panose="020B0503020000020004" pitchFamily="50" charset="-127"/>
              </a:rPr>
              <a:t>를 저장하는 기능입니다</a:t>
            </a:r>
            <a:r>
              <a:rPr lang="en-US" altLang="ko-KR" sz="1100" b="1" kern="0" dirty="0">
                <a:solidFill>
                  <a:srgbClr val="FF0000"/>
                </a:solidFill>
                <a:latin typeface="맑은 고딕" panose="020B0503020000020004" pitchFamily="50" charset="-127"/>
              </a:rPr>
              <a:t>.</a:t>
            </a:r>
            <a:r>
              <a:rPr lang="ko-KR" altLang="en-US" sz="1100" b="1" kern="0" dirty="0">
                <a:solidFill>
                  <a:srgbClr val="FF0000"/>
                </a:solidFill>
                <a:latin typeface="맑은 고딕" panose="020B0503020000020004" pitchFamily="50" charset="-127"/>
              </a:rPr>
              <a:t> </a:t>
            </a:r>
            <a:endParaRPr lang="en-US" altLang="ko-KR" sz="1100" b="1" kern="0" dirty="0">
              <a:solidFill>
                <a:srgbClr val="FF0000"/>
              </a:solidFill>
              <a:latin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29839467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그림 17">
            <a:extLst>
              <a:ext uri="{FF2B5EF4-FFF2-40B4-BE49-F238E27FC236}">
                <a16:creationId xmlns:a16="http://schemas.microsoft.com/office/drawing/2014/main" xmlns="" id="{F00C017C-C7A8-437D-B034-D031DB7BBD7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34" y="47834"/>
            <a:ext cx="363073" cy="363073"/>
          </a:xfrm>
          <a:prstGeom prst="rect">
            <a:avLst/>
          </a:prstGeom>
        </p:spPr>
      </p:pic>
      <p:pic>
        <p:nvPicPr>
          <p:cNvPr id="23" name="Picture 5" descr="png_13">
            <a:extLst>
              <a:ext uri="{FF2B5EF4-FFF2-40B4-BE49-F238E27FC236}">
                <a16:creationId xmlns:a16="http://schemas.microsoft.com/office/drawing/2014/main" xmlns="" id="{72654354-54B5-430D-AB37-E98F9125C3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22051" y="947719"/>
            <a:ext cx="261938" cy="24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Text Box 6">
            <a:extLst>
              <a:ext uri="{FF2B5EF4-FFF2-40B4-BE49-F238E27FC236}">
                <a16:creationId xmlns:a16="http://schemas.microsoft.com/office/drawing/2014/main" xmlns="" id="{A1E25A5D-82E5-47A5-9B80-7E556178FA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3989" y="915969"/>
            <a:ext cx="7470775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 latinLnBrk="0">
              <a:spcBef>
                <a:spcPct val="50000"/>
              </a:spcBef>
              <a:spcAft>
                <a:spcPct val="0"/>
              </a:spcAft>
            </a:pPr>
            <a:r>
              <a:rPr lang="ko-KR" altLang="en-US" sz="14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전체 폰트 점검결과 저장</a:t>
            </a:r>
            <a:endParaRPr lang="en-US" altLang="ko-KR" sz="1400" b="1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32" name="직선 화살표 연결선 31">
            <a:extLst>
              <a:ext uri="{FF2B5EF4-FFF2-40B4-BE49-F238E27FC236}">
                <a16:creationId xmlns:a16="http://schemas.microsoft.com/office/drawing/2014/main" xmlns="" id="{EF84FC7A-51AE-4E0B-9CA8-9C7165D5D584}"/>
              </a:ext>
            </a:extLst>
          </p:cNvPr>
          <p:cNvCxnSpPr/>
          <p:nvPr/>
        </p:nvCxnSpPr>
        <p:spPr>
          <a:xfrm>
            <a:off x="1687300" y="2326409"/>
            <a:ext cx="1805178" cy="0"/>
          </a:xfrm>
          <a:prstGeom prst="straightConnector1">
            <a:avLst/>
          </a:prstGeom>
          <a:ln w="158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2">
            <a:extLst>
              <a:ext uri="{FF2B5EF4-FFF2-40B4-BE49-F238E27FC236}">
                <a16:creationId xmlns:a16="http://schemas.microsoft.com/office/drawing/2014/main" xmlns="" id="{490CB140-3499-491A-93A2-5AEA43AC3FAE}"/>
              </a:ext>
            </a:extLst>
          </p:cNvPr>
          <p:cNvSpPr txBox="1"/>
          <p:nvPr/>
        </p:nvSpPr>
        <p:spPr>
          <a:xfrm>
            <a:off x="2189779" y="2048240"/>
            <a:ext cx="8354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</a:rPr>
              <a:t>점검 결과</a:t>
            </a: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xmlns="" id="{3346E8AF-4EE6-444A-AAA0-C24E22065A7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92478" y="1860028"/>
            <a:ext cx="4840927" cy="3137943"/>
          </a:xfrm>
          <a:prstGeom prst="rect">
            <a:avLst/>
          </a:prstGeom>
          <a:ln w="15875">
            <a:solidFill>
              <a:srgbClr val="FF0000"/>
            </a:solidFill>
          </a:ln>
        </p:spPr>
      </p:pic>
      <p:sp>
        <p:nvSpPr>
          <p:cNvPr id="10" name="제목 1">
            <a:extLst>
              <a:ext uri="{FF2B5EF4-FFF2-40B4-BE49-F238E27FC236}">
                <a16:creationId xmlns:a16="http://schemas.microsoft.com/office/drawing/2014/main" xmlns="" id="{6D935655-140F-4458-8640-7572AC2CD3E9}"/>
              </a:ext>
            </a:extLst>
          </p:cNvPr>
          <p:cNvSpPr txBox="1">
            <a:spLocks/>
          </p:cNvSpPr>
          <p:nvPr/>
        </p:nvSpPr>
        <p:spPr>
          <a:xfrm>
            <a:off x="415181" y="60968"/>
            <a:ext cx="3259836" cy="363073"/>
          </a:xfrm>
          <a:prstGeom prst="rect">
            <a:avLst/>
          </a:prstGeom>
        </p:spPr>
        <p:txBody>
          <a:bodyPr anchor="ctr"/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2200" b="0" kern="1200" cap="none" spc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cs typeface="+mj-cs"/>
              </a:defRPr>
            </a:lvl1pPr>
          </a:lstStyle>
          <a:p>
            <a:r>
              <a:rPr lang="ko-KR" altLang="en-US" sz="2000" b="1" dirty="0">
                <a:solidFill>
                  <a:schemeClr val="tx1"/>
                </a:solidFill>
                <a:latin typeface="+mj-ea"/>
                <a:ea typeface="+mj-ea"/>
              </a:rPr>
              <a:t>폰트점검결과</a:t>
            </a: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xmlns="" id="{BE52B279-CDD4-48E0-B8EF-AAD4E0CB458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3882" y="1860028"/>
            <a:ext cx="866616" cy="1077414"/>
          </a:xfrm>
          <a:prstGeom prst="rect">
            <a:avLst/>
          </a:prstGeom>
          <a:ln w="15875"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309614280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11">
            <a:extLst>
              <a:ext uri="{FF2B5EF4-FFF2-40B4-BE49-F238E27FC236}">
                <a16:creationId xmlns:a16="http://schemas.microsoft.com/office/drawing/2014/main" xmlns="" id="{E5F26B1E-C0C2-446D-BB5E-667C67C227D0}"/>
              </a:ext>
            </a:extLst>
          </p:cNvPr>
          <p:cNvSpPr txBox="1">
            <a:spLocks/>
          </p:cNvSpPr>
          <p:nvPr/>
        </p:nvSpPr>
        <p:spPr>
          <a:xfrm>
            <a:off x="1130952" y="2967928"/>
            <a:ext cx="6882095" cy="922143"/>
          </a:xfrm>
          <a:prstGeom prst="rect">
            <a:avLst/>
          </a:prstGeom>
        </p:spPr>
        <p:txBody>
          <a:bodyPr anchor="ctr"/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ko-KR" altLang="en-US" sz="4000" b="1" cap="all" dirty="0">
                <a:ln w="0"/>
                <a:gradFill flip="none" rotWithShape="1">
                  <a:gsLst>
                    <a:gs pos="0">
                      <a:srgbClr val="1998D7"/>
                    </a:gs>
                    <a:gs pos="49000">
                      <a:schemeClr val="accent1">
                        <a:lumMod val="75000"/>
                      </a:schemeClr>
                    </a:gs>
                  </a:gsLst>
                  <a:lin ang="16200000" scaled="1"/>
                  <a:tileRect/>
                </a:gradFill>
                <a:latin typeface="+mn-ea"/>
                <a:cs typeface="Arial" pitchFamily="34" charset="0"/>
              </a:rPr>
              <a:t>기본설치폰트 점검결과</a:t>
            </a:r>
            <a:endParaRPr lang="ko-KR" altLang="en-US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6415315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xmlns="" id="{36601E50-548A-4716-B84A-A89219E374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2051" y="1819611"/>
            <a:ext cx="4885665" cy="3664249"/>
          </a:xfrm>
          <a:prstGeom prst="rect">
            <a:avLst/>
          </a:prstGeom>
        </p:spPr>
      </p:pic>
      <p:pic>
        <p:nvPicPr>
          <p:cNvPr id="18" name="그림 17">
            <a:extLst>
              <a:ext uri="{FF2B5EF4-FFF2-40B4-BE49-F238E27FC236}">
                <a16:creationId xmlns:a16="http://schemas.microsoft.com/office/drawing/2014/main" xmlns="" id="{F00C017C-C7A8-437D-B034-D031DB7BBD7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34" y="47834"/>
            <a:ext cx="363073" cy="363073"/>
          </a:xfrm>
          <a:prstGeom prst="rect">
            <a:avLst/>
          </a:prstGeom>
        </p:spPr>
      </p:pic>
      <p:pic>
        <p:nvPicPr>
          <p:cNvPr id="23" name="Picture 5" descr="png_13">
            <a:extLst>
              <a:ext uri="{FF2B5EF4-FFF2-40B4-BE49-F238E27FC236}">
                <a16:creationId xmlns:a16="http://schemas.microsoft.com/office/drawing/2014/main" xmlns="" id="{72654354-54B5-430D-AB37-E98F9125C3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22051" y="947719"/>
            <a:ext cx="261938" cy="24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Text Box 6">
            <a:extLst>
              <a:ext uri="{FF2B5EF4-FFF2-40B4-BE49-F238E27FC236}">
                <a16:creationId xmlns:a16="http://schemas.microsoft.com/office/drawing/2014/main" xmlns="" id="{A1E25A5D-82E5-47A5-9B80-7E556178FA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3989" y="915969"/>
            <a:ext cx="7470775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 latinLnBrk="0">
              <a:spcBef>
                <a:spcPct val="50000"/>
              </a:spcBef>
              <a:spcAft>
                <a:spcPct val="0"/>
              </a:spcAft>
            </a:pPr>
            <a:r>
              <a:rPr lang="ko-KR" altLang="en-US" sz="14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기본설치폰트 점검결과</a:t>
            </a:r>
            <a:endParaRPr lang="en-US" altLang="ko-KR" sz="1400" b="1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xmlns="" id="{40EDCA72-CCEC-4795-8508-CED29E0EE369}"/>
              </a:ext>
            </a:extLst>
          </p:cNvPr>
          <p:cNvSpPr/>
          <p:nvPr/>
        </p:nvSpPr>
        <p:spPr>
          <a:xfrm>
            <a:off x="682499" y="3075739"/>
            <a:ext cx="1494644" cy="804716"/>
          </a:xfrm>
          <a:prstGeom prst="rect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6" name="직사각형 45">
            <a:extLst>
              <a:ext uri="{FF2B5EF4-FFF2-40B4-BE49-F238E27FC236}">
                <a16:creationId xmlns:a16="http://schemas.microsoft.com/office/drawing/2014/main" xmlns="" id="{DC937DBD-735D-4F2E-A836-70C5F59B75E2}"/>
              </a:ext>
            </a:extLst>
          </p:cNvPr>
          <p:cNvSpPr/>
          <p:nvPr/>
        </p:nvSpPr>
        <p:spPr>
          <a:xfrm>
            <a:off x="682498" y="3976960"/>
            <a:ext cx="2147787" cy="429577"/>
          </a:xfrm>
          <a:prstGeom prst="rect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7" name="직사각형 46">
            <a:extLst>
              <a:ext uri="{FF2B5EF4-FFF2-40B4-BE49-F238E27FC236}">
                <a16:creationId xmlns:a16="http://schemas.microsoft.com/office/drawing/2014/main" xmlns="" id="{07F633A7-AAF7-4900-AD0C-C207422E9D2A}"/>
              </a:ext>
            </a:extLst>
          </p:cNvPr>
          <p:cNvSpPr/>
          <p:nvPr/>
        </p:nvSpPr>
        <p:spPr>
          <a:xfrm>
            <a:off x="2337592" y="3065584"/>
            <a:ext cx="492694" cy="814871"/>
          </a:xfrm>
          <a:prstGeom prst="rect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8" name="타원 47">
            <a:extLst>
              <a:ext uri="{FF2B5EF4-FFF2-40B4-BE49-F238E27FC236}">
                <a16:creationId xmlns:a16="http://schemas.microsoft.com/office/drawing/2014/main" xmlns="" id="{E1033669-1EF7-4F9B-A7EA-72CACF680320}"/>
              </a:ext>
            </a:extLst>
          </p:cNvPr>
          <p:cNvSpPr/>
          <p:nvPr/>
        </p:nvSpPr>
        <p:spPr bwMode="auto">
          <a:xfrm>
            <a:off x="5625164" y="1833463"/>
            <a:ext cx="228600" cy="241300"/>
          </a:xfrm>
          <a:prstGeom prst="ellipse">
            <a:avLst/>
          </a:prstGeom>
          <a:solidFill>
            <a:srgbClr val="FF3300"/>
          </a:soli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1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sp>
        <p:nvSpPr>
          <p:cNvPr id="49" name="직사각형 48">
            <a:extLst>
              <a:ext uri="{FF2B5EF4-FFF2-40B4-BE49-F238E27FC236}">
                <a16:creationId xmlns:a16="http://schemas.microsoft.com/office/drawing/2014/main" xmlns="" id="{5B499CD5-C34D-4F1E-A132-A67FD57865EB}"/>
              </a:ext>
            </a:extLst>
          </p:cNvPr>
          <p:cNvSpPr/>
          <p:nvPr/>
        </p:nvSpPr>
        <p:spPr>
          <a:xfrm>
            <a:off x="5853764" y="1819611"/>
            <a:ext cx="327846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91440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ko-KR" altLang="en-US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내 </a:t>
            </a:r>
            <a:r>
              <a:rPr lang="en-US" altLang="ko-KR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PC</a:t>
            </a:r>
            <a:r>
              <a:rPr lang="ko-KR" altLang="en-US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에 설치된 프로그램 중 </a:t>
            </a:r>
            <a:r>
              <a:rPr lang="en-US" altLang="ko-KR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‘</a:t>
            </a:r>
            <a:r>
              <a:rPr lang="ko-KR" altLang="en-US" sz="1100" b="1" kern="0" dirty="0" err="1">
                <a:solidFill>
                  <a:srgbClr val="000000"/>
                </a:solidFill>
                <a:latin typeface="맑은 고딕" panose="020B0503020000020004" pitchFamily="50" charset="-127"/>
              </a:rPr>
              <a:t>메인화면</a:t>
            </a:r>
            <a:r>
              <a:rPr lang="en-US" altLang="ko-KR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’</a:t>
            </a:r>
            <a:r>
              <a:rPr lang="ko-KR" altLang="en-US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에서 선택</a:t>
            </a:r>
            <a:endParaRPr lang="en-US" altLang="ko-KR" sz="1100" b="1" kern="0" dirty="0">
              <a:solidFill>
                <a:srgbClr val="000000"/>
              </a:solidFill>
              <a:latin typeface="맑은 고딕" panose="020B0503020000020004" pitchFamily="50" charset="-127"/>
            </a:endParaRPr>
          </a:p>
          <a:p>
            <a:pPr lvl="0" defTabSz="91440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ko-KR" altLang="en-US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하신 라이선스를 보유하신 프로그램 명을 </a:t>
            </a:r>
            <a:r>
              <a:rPr lang="ko-KR" altLang="en-US" sz="1100" b="1" kern="0" dirty="0" err="1">
                <a:solidFill>
                  <a:srgbClr val="000000"/>
                </a:solidFill>
                <a:latin typeface="맑은 고딕" panose="020B0503020000020004" pitchFamily="50" charset="-127"/>
              </a:rPr>
              <a:t>보여줍</a:t>
            </a:r>
            <a:endParaRPr lang="en-US" altLang="ko-KR" sz="1100" b="1" kern="0" dirty="0">
              <a:solidFill>
                <a:srgbClr val="000000"/>
              </a:solidFill>
              <a:latin typeface="맑은 고딕" panose="020B0503020000020004" pitchFamily="50" charset="-127"/>
            </a:endParaRPr>
          </a:p>
          <a:p>
            <a:pPr lvl="0" defTabSz="91440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ko-KR" altLang="en-US" sz="1100" b="1" kern="0" dirty="0" err="1">
                <a:solidFill>
                  <a:srgbClr val="000000"/>
                </a:solidFill>
                <a:latin typeface="맑은 고딕" panose="020B0503020000020004" pitchFamily="50" charset="-127"/>
              </a:rPr>
              <a:t>니다</a:t>
            </a:r>
            <a:r>
              <a:rPr lang="en-US" altLang="ko-KR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.</a:t>
            </a:r>
          </a:p>
        </p:txBody>
      </p:sp>
      <p:sp>
        <p:nvSpPr>
          <p:cNvPr id="50" name="타원 49">
            <a:extLst>
              <a:ext uri="{FF2B5EF4-FFF2-40B4-BE49-F238E27FC236}">
                <a16:creationId xmlns:a16="http://schemas.microsoft.com/office/drawing/2014/main" xmlns="" id="{E130CC53-A74C-4B1B-95DA-51B376FFB644}"/>
              </a:ext>
            </a:extLst>
          </p:cNvPr>
          <p:cNvSpPr/>
          <p:nvPr/>
        </p:nvSpPr>
        <p:spPr bwMode="auto">
          <a:xfrm>
            <a:off x="5625164" y="2701309"/>
            <a:ext cx="228600" cy="241300"/>
          </a:xfrm>
          <a:prstGeom prst="ellipse">
            <a:avLst/>
          </a:prstGeom>
          <a:solidFill>
            <a:srgbClr val="FF3300"/>
          </a:soli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2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sp>
        <p:nvSpPr>
          <p:cNvPr id="51" name="직사각형 50">
            <a:extLst>
              <a:ext uri="{FF2B5EF4-FFF2-40B4-BE49-F238E27FC236}">
                <a16:creationId xmlns:a16="http://schemas.microsoft.com/office/drawing/2014/main" xmlns="" id="{396E3C76-55F5-4DCF-A608-5027234B6FD9}"/>
              </a:ext>
            </a:extLst>
          </p:cNvPr>
          <p:cNvSpPr/>
          <p:nvPr/>
        </p:nvSpPr>
        <p:spPr>
          <a:xfrm>
            <a:off x="5853764" y="2687457"/>
            <a:ext cx="3316934" cy="5155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91440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ko-KR" altLang="en-US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각 프로그램 별 설치 폰트 수량을 보여주며</a:t>
            </a:r>
            <a:r>
              <a:rPr lang="en-US" altLang="ko-KR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, </a:t>
            </a:r>
            <a:r>
              <a:rPr lang="ko-KR" altLang="en-US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링크</a:t>
            </a:r>
            <a:endParaRPr lang="en-US" altLang="ko-KR" sz="1100" b="1" kern="0" dirty="0">
              <a:solidFill>
                <a:srgbClr val="000000"/>
              </a:solidFill>
              <a:latin typeface="맑은 고딕" panose="020B0503020000020004" pitchFamily="50" charset="-127"/>
            </a:endParaRPr>
          </a:p>
          <a:p>
            <a:pPr lvl="0" defTabSz="91440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ko-KR" altLang="en-US" sz="1100" b="1" kern="0" dirty="0" err="1">
                <a:solidFill>
                  <a:srgbClr val="000000"/>
                </a:solidFill>
                <a:latin typeface="맑은 고딕" panose="020B0503020000020004" pitchFamily="50" charset="-127"/>
              </a:rPr>
              <a:t>클릭시</a:t>
            </a:r>
            <a:r>
              <a:rPr lang="ko-KR" altLang="en-US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 프로그램별 설치 폰트 목록을 보여줍니다</a:t>
            </a:r>
            <a:r>
              <a:rPr lang="en-US" altLang="ko-KR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.</a:t>
            </a:r>
          </a:p>
        </p:txBody>
      </p:sp>
      <p:sp>
        <p:nvSpPr>
          <p:cNvPr id="52" name="타원 51">
            <a:extLst>
              <a:ext uri="{FF2B5EF4-FFF2-40B4-BE49-F238E27FC236}">
                <a16:creationId xmlns:a16="http://schemas.microsoft.com/office/drawing/2014/main" xmlns="" id="{06BF5B32-47C6-4B79-8349-374FCD48DDE0}"/>
              </a:ext>
            </a:extLst>
          </p:cNvPr>
          <p:cNvSpPr/>
          <p:nvPr/>
        </p:nvSpPr>
        <p:spPr bwMode="auto">
          <a:xfrm>
            <a:off x="538720" y="2944934"/>
            <a:ext cx="228600" cy="241300"/>
          </a:xfrm>
          <a:prstGeom prst="ellipse">
            <a:avLst/>
          </a:prstGeom>
          <a:solidFill>
            <a:srgbClr val="FF3300"/>
          </a:soli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1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sp>
        <p:nvSpPr>
          <p:cNvPr id="53" name="타원 52">
            <a:extLst>
              <a:ext uri="{FF2B5EF4-FFF2-40B4-BE49-F238E27FC236}">
                <a16:creationId xmlns:a16="http://schemas.microsoft.com/office/drawing/2014/main" xmlns="" id="{13F2188F-2D12-4C51-95D5-983B1461BA23}"/>
              </a:ext>
            </a:extLst>
          </p:cNvPr>
          <p:cNvSpPr/>
          <p:nvPr/>
        </p:nvSpPr>
        <p:spPr bwMode="auto">
          <a:xfrm>
            <a:off x="2223291" y="2944934"/>
            <a:ext cx="228600" cy="241300"/>
          </a:xfrm>
          <a:prstGeom prst="ellipse">
            <a:avLst/>
          </a:prstGeom>
          <a:solidFill>
            <a:srgbClr val="FF3300"/>
          </a:soli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2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sp>
        <p:nvSpPr>
          <p:cNvPr id="54" name="타원 53">
            <a:extLst>
              <a:ext uri="{FF2B5EF4-FFF2-40B4-BE49-F238E27FC236}">
                <a16:creationId xmlns:a16="http://schemas.microsoft.com/office/drawing/2014/main" xmlns="" id="{DE52C2A6-475C-4E5A-8C74-76E0CA4CDE0B}"/>
              </a:ext>
            </a:extLst>
          </p:cNvPr>
          <p:cNvSpPr/>
          <p:nvPr/>
        </p:nvSpPr>
        <p:spPr bwMode="auto">
          <a:xfrm>
            <a:off x="533712" y="3841531"/>
            <a:ext cx="228600" cy="241300"/>
          </a:xfrm>
          <a:prstGeom prst="ellipse">
            <a:avLst/>
          </a:prstGeom>
          <a:solidFill>
            <a:srgbClr val="FF3300"/>
          </a:soli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3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sp>
        <p:nvSpPr>
          <p:cNvPr id="55" name="타원 54">
            <a:extLst>
              <a:ext uri="{FF2B5EF4-FFF2-40B4-BE49-F238E27FC236}">
                <a16:creationId xmlns:a16="http://schemas.microsoft.com/office/drawing/2014/main" xmlns="" id="{E4596258-0663-472D-A08B-181D11DB001B}"/>
              </a:ext>
            </a:extLst>
          </p:cNvPr>
          <p:cNvSpPr/>
          <p:nvPr/>
        </p:nvSpPr>
        <p:spPr bwMode="auto">
          <a:xfrm>
            <a:off x="5625164" y="3431008"/>
            <a:ext cx="228600" cy="241300"/>
          </a:xfrm>
          <a:prstGeom prst="ellipse">
            <a:avLst/>
          </a:prstGeom>
          <a:solidFill>
            <a:srgbClr val="FF3300"/>
          </a:soli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3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sp>
        <p:nvSpPr>
          <p:cNvPr id="56" name="직사각형 55">
            <a:extLst>
              <a:ext uri="{FF2B5EF4-FFF2-40B4-BE49-F238E27FC236}">
                <a16:creationId xmlns:a16="http://schemas.microsoft.com/office/drawing/2014/main" xmlns="" id="{9DE5F425-961D-4196-A396-E4F93757DD58}"/>
              </a:ext>
            </a:extLst>
          </p:cNvPr>
          <p:cNvSpPr/>
          <p:nvPr/>
        </p:nvSpPr>
        <p:spPr>
          <a:xfrm>
            <a:off x="5853764" y="3417156"/>
            <a:ext cx="3340979" cy="5155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91440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ko-KR" altLang="en-US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전체 폰트 수량을 보여주며</a:t>
            </a:r>
            <a:r>
              <a:rPr lang="en-US" altLang="ko-KR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, </a:t>
            </a:r>
            <a:r>
              <a:rPr lang="ko-KR" altLang="en-US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링크 </a:t>
            </a:r>
            <a:r>
              <a:rPr lang="ko-KR" altLang="en-US" sz="1100" b="1" kern="0" dirty="0" err="1">
                <a:solidFill>
                  <a:srgbClr val="000000"/>
                </a:solidFill>
                <a:latin typeface="맑은 고딕" panose="020B0503020000020004" pitchFamily="50" charset="-127"/>
              </a:rPr>
              <a:t>클릭시</a:t>
            </a:r>
            <a:r>
              <a:rPr lang="ko-KR" altLang="en-US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 기본설치</a:t>
            </a:r>
            <a:endParaRPr lang="en-US" altLang="ko-KR" sz="1100" b="1" kern="0" dirty="0">
              <a:solidFill>
                <a:srgbClr val="000000"/>
              </a:solidFill>
              <a:latin typeface="맑은 고딕" panose="020B0503020000020004" pitchFamily="50" charset="-127"/>
            </a:endParaRPr>
          </a:p>
          <a:p>
            <a:pPr lvl="0" defTabSz="91440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ko-KR" altLang="en-US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폰트 전체 목록을 보여줍니다</a:t>
            </a:r>
            <a:r>
              <a:rPr lang="en-US" altLang="ko-KR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.</a:t>
            </a:r>
          </a:p>
        </p:txBody>
      </p:sp>
      <p:sp>
        <p:nvSpPr>
          <p:cNvPr id="57" name="제목 1">
            <a:extLst>
              <a:ext uri="{FF2B5EF4-FFF2-40B4-BE49-F238E27FC236}">
                <a16:creationId xmlns:a16="http://schemas.microsoft.com/office/drawing/2014/main" xmlns="" id="{C0832E19-6934-4146-9F25-15B17162F19F}"/>
              </a:ext>
            </a:extLst>
          </p:cNvPr>
          <p:cNvSpPr txBox="1">
            <a:spLocks/>
          </p:cNvSpPr>
          <p:nvPr/>
        </p:nvSpPr>
        <p:spPr>
          <a:xfrm>
            <a:off x="415181" y="60968"/>
            <a:ext cx="3259836" cy="363073"/>
          </a:xfrm>
          <a:prstGeom prst="rect">
            <a:avLst/>
          </a:prstGeom>
        </p:spPr>
        <p:txBody>
          <a:bodyPr anchor="ctr"/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2200" b="0" kern="1200" cap="none" spc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cs typeface="+mj-cs"/>
              </a:defRPr>
            </a:lvl1pPr>
          </a:lstStyle>
          <a:p>
            <a:r>
              <a:rPr lang="ko-KR" altLang="en-US" sz="2000" b="1" dirty="0">
                <a:solidFill>
                  <a:schemeClr val="tx1"/>
                </a:solidFill>
                <a:latin typeface="+mj-ea"/>
                <a:ea typeface="+mj-ea"/>
              </a:rPr>
              <a:t>기본설치폰트 점검결과</a:t>
            </a:r>
          </a:p>
        </p:txBody>
      </p:sp>
    </p:spTree>
    <p:extLst>
      <p:ext uri="{BB962C8B-B14F-4D97-AF65-F5344CB8AC3E}">
        <p14:creationId xmlns:p14="http://schemas.microsoft.com/office/powerpoint/2010/main" val="205732658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xmlns="" id="{42E1C1E3-872B-4447-88B3-EAAA2A1012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3712" y="1819056"/>
            <a:ext cx="4885665" cy="3664249"/>
          </a:xfrm>
          <a:prstGeom prst="rect">
            <a:avLst/>
          </a:prstGeom>
        </p:spPr>
      </p:pic>
      <p:pic>
        <p:nvPicPr>
          <p:cNvPr id="18" name="그림 17">
            <a:extLst>
              <a:ext uri="{FF2B5EF4-FFF2-40B4-BE49-F238E27FC236}">
                <a16:creationId xmlns:a16="http://schemas.microsoft.com/office/drawing/2014/main" xmlns="" id="{F00C017C-C7A8-437D-B034-D031DB7BBD7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34" y="47834"/>
            <a:ext cx="363073" cy="363073"/>
          </a:xfrm>
          <a:prstGeom prst="rect">
            <a:avLst/>
          </a:prstGeom>
        </p:spPr>
      </p:pic>
      <p:sp>
        <p:nvSpPr>
          <p:cNvPr id="19" name="제목 1">
            <a:extLst>
              <a:ext uri="{FF2B5EF4-FFF2-40B4-BE49-F238E27FC236}">
                <a16:creationId xmlns:a16="http://schemas.microsoft.com/office/drawing/2014/main" xmlns="" id="{F31326D4-935C-4A98-968A-A65A5F261A3F}"/>
              </a:ext>
            </a:extLst>
          </p:cNvPr>
          <p:cNvSpPr txBox="1">
            <a:spLocks/>
          </p:cNvSpPr>
          <p:nvPr/>
        </p:nvSpPr>
        <p:spPr>
          <a:xfrm>
            <a:off x="415181" y="60968"/>
            <a:ext cx="3259836" cy="363073"/>
          </a:xfrm>
          <a:prstGeom prst="rect">
            <a:avLst/>
          </a:prstGeom>
        </p:spPr>
        <p:txBody>
          <a:bodyPr anchor="ctr"/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2200" b="0" kern="1200" cap="none" spc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cs typeface="+mj-cs"/>
              </a:defRPr>
            </a:lvl1pPr>
          </a:lstStyle>
          <a:p>
            <a:r>
              <a:rPr lang="ko-KR" altLang="en-US" sz="2000" b="1" dirty="0">
                <a:solidFill>
                  <a:schemeClr val="tx1"/>
                </a:solidFill>
                <a:latin typeface="+mj-ea"/>
                <a:ea typeface="+mj-ea"/>
              </a:rPr>
              <a:t>기본설치폰트 점검결과</a:t>
            </a:r>
          </a:p>
        </p:txBody>
      </p:sp>
      <p:pic>
        <p:nvPicPr>
          <p:cNvPr id="23" name="Picture 5" descr="png_13">
            <a:extLst>
              <a:ext uri="{FF2B5EF4-FFF2-40B4-BE49-F238E27FC236}">
                <a16:creationId xmlns:a16="http://schemas.microsoft.com/office/drawing/2014/main" xmlns="" id="{72654354-54B5-430D-AB37-E98F9125C3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22051" y="947719"/>
            <a:ext cx="261938" cy="24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Text Box 6">
            <a:extLst>
              <a:ext uri="{FF2B5EF4-FFF2-40B4-BE49-F238E27FC236}">
                <a16:creationId xmlns:a16="http://schemas.microsoft.com/office/drawing/2014/main" xmlns="" id="{A1E25A5D-82E5-47A5-9B80-7E556178FA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3989" y="915969"/>
            <a:ext cx="7470775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 latinLnBrk="0">
              <a:spcBef>
                <a:spcPct val="50000"/>
              </a:spcBef>
              <a:spcAft>
                <a:spcPct val="0"/>
              </a:spcAft>
            </a:pPr>
            <a:r>
              <a:rPr lang="ko-KR" altLang="en-US" sz="14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기본설치폰트 점검결과 화면</a:t>
            </a:r>
            <a:endParaRPr lang="en-US" altLang="ko-KR" sz="1400" b="1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xmlns="" id="{40EDCA72-CCEC-4795-8508-CED29E0EE369}"/>
              </a:ext>
            </a:extLst>
          </p:cNvPr>
          <p:cNvSpPr/>
          <p:nvPr/>
        </p:nvSpPr>
        <p:spPr>
          <a:xfrm>
            <a:off x="614346" y="2260868"/>
            <a:ext cx="1723245" cy="321077"/>
          </a:xfrm>
          <a:prstGeom prst="rect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6" name="직사각형 45">
            <a:extLst>
              <a:ext uri="{FF2B5EF4-FFF2-40B4-BE49-F238E27FC236}">
                <a16:creationId xmlns:a16="http://schemas.microsoft.com/office/drawing/2014/main" xmlns="" id="{DC937DBD-735D-4F2E-A836-70C5F59B75E2}"/>
              </a:ext>
            </a:extLst>
          </p:cNvPr>
          <p:cNvSpPr/>
          <p:nvPr/>
        </p:nvSpPr>
        <p:spPr>
          <a:xfrm>
            <a:off x="614346" y="2607170"/>
            <a:ext cx="4769518" cy="2781576"/>
          </a:xfrm>
          <a:prstGeom prst="rect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7" name="직사각형 46">
            <a:extLst>
              <a:ext uri="{FF2B5EF4-FFF2-40B4-BE49-F238E27FC236}">
                <a16:creationId xmlns:a16="http://schemas.microsoft.com/office/drawing/2014/main" xmlns="" id="{07F633A7-AAF7-4900-AD0C-C207422E9D2A}"/>
              </a:ext>
            </a:extLst>
          </p:cNvPr>
          <p:cNvSpPr/>
          <p:nvPr/>
        </p:nvSpPr>
        <p:spPr>
          <a:xfrm>
            <a:off x="4785064" y="2260868"/>
            <a:ext cx="598800" cy="321077"/>
          </a:xfrm>
          <a:prstGeom prst="rect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8" name="타원 47">
            <a:extLst>
              <a:ext uri="{FF2B5EF4-FFF2-40B4-BE49-F238E27FC236}">
                <a16:creationId xmlns:a16="http://schemas.microsoft.com/office/drawing/2014/main" xmlns="" id="{E1033669-1EF7-4F9B-A7EA-72CACF680320}"/>
              </a:ext>
            </a:extLst>
          </p:cNvPr>
          <p:cNvSpPr/>
          <p:nvPr/>
        </p:nvSpPr>
        <p:spPr bwMode="auto">
          <a:xfrm>
            <a:off x="5625164" y="1833463"/>
            <a:ext cx="228600" cy="241300"/>
          </a:xfrm>
          <a:prstGeom prst="ellipse">
            <a:avLst/>
          </a:prstGeom>
          <a:solidFill>
            <a:srgbClr val="FF3300"/>
          </a:soli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1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sp>
        <p:nvSpPr>
          <p:cNvPr id="49" name="직사각형 48">
            <a:extLst>
              <a:ext uri="{FF2B5EF4-FFF2-40B4-BE49-F238E27FC236}">
                <a16:creationId xmlns:a16="http://schemas.microsoft.com/office/drawing/2014/main" xmlns="" id="{5B499CD5-C34D-4F1E-A132-A67FD57865EB}"/>
              </a:ext>
            </a:extLst>
          </p:cNvPr>
          <p:cNvSpPr/>
          <p:nvPr/>
        </p:nvSpPr>
        <p:spPr>
          <a:xfrm>
            <a:off x="5853764" y="1819611"/>
            <a:ext cx="3021981" cy="5155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91440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ko-KR" altLang="en-US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현재 목록에 대한 프로그램명과 설치 수량을 </a:t>
            </a:r>
            <a:endParaRPr lang="en-US" altLang="ko-KR" sz="1100" b="1" kern="0" dirty="0">
              <a:solidFill>
                <a:srgbClr val="000000"/>
              </a:solidFill>
              <a:latin typeface="맑은 고딕" panose="020B0503020000020004" pitchFamily="50" charset="-127"/>
            </a:endParaRPr>
          </a:p>
          <a:p>
            <a:pPr lvl="0" defTabSz="91440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ko-KR" altLang="en-US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보여줍니다</a:t>
            </a:r>
            <a:r>
              <a:rPr lang="en-US" altLang="ko-KR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.</a:t>
            </a:r>
          </a:p>
        </p:txBody>
      </p:sp>
      <p:sp>
        <p:nvSpPr>
          <p:cNvPr id="50" name="타원 49">
            <a:extLst>
              <a:ext uri="{FF2B5EF4-FFF2-40B4-BE49-F238E27FC236}">
                <a16:creationId xmlns:a16="http://schemas.microsoft.com/office/drawing/2014/main" xmlns="" id="{E130CC53-A74C-4B1B-95DA-51B376FFB644}"/>
              </a:ext>
            </a:extLst>
          </p:cNvPr>
          <p:cNvSpPr/>
          <p:nvPr/>
        </p:nvSpPr>
        <p:spPr bwMode="auto">
          <a:xfrm>
            <a:off x="5625164" y="2426102"/>
            <a:ext cx="228600" cy="241300"/>
          </a:xfrm>
          <a:prstGeom prst="ellipse">
            <a:avLst/>
          </a:prstGeom>
          <a:solidFill>
            <a:srgbClr val="FF3300"/>
          </a:soli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2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sp>
        <p:nvSpPr>
          <p:cNvPr id="51" name="직사각형 50">
            <a:extLst>
              <a:ext uri="{FF2B5EF4-FFF2-40B4-BE49-F238E27FC236}">
                <a16:creationId xmlns:a16="http://schemas.microsoft.com/office/drawing/2014/main" xmlns="" id="{396E3C76-55F5-4DCF-A608-5027234B6FD9}"/>
              </a:ext>
            </a:extLst>
          </p:cNvPr>
          <p:cNvSpPr/>
          <p:nvPr/>
        </p:nvSpPr>
        <p:spPr>
          <a:xfrm>
            <a:off x="5853764" y="2412250"/>
            <a:ext cx="3204723" cy="19005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91440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ko-KR" altLang="en-US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라이선스를 보유하신 프로그램에서 설치한 폰트</a:t>
            </a:r>
            <a:endParaRPr lang="en-US" altLang="ko-KR" sz="1100" b="1" kern="0" dirty="0">
              <a:solidFill>
                <a:srgbClr val="000000"/>
              </a:solidFill>
              <a:latin typeface="맑은 고딕" panose="020B0503020000020004" pitchFamily="50" charset="-127"/>
            </a:endParaRPr>
          </a:p>
          <a:p>
            <a:pPr lvl="0" defTabSz="91440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ko-KR" altLang="en-US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정보를 보여줍니다</a:t>
            </a:r>
            <a:r>
              <a:rPr lang="en-US" altLang="ko-KR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.</a:t>
            </a:r>
          </a:p>
          <a:p>
            <a:pPr marL="171450" lvl="0" indent="-171450" defTabSz="914400" fontAlgn="base">
              <a:spcBef>
                <a:spcPct val="50000"/>
              </a:spcBef>
              <a:spcAft>
                <a:spcPct val="0"/>
              </a:spcAft>
              <a:buFontTx/>
              <a:buChar char="-"/>
              <a:defRPr/>
            </a:pPr>
            <a:r>
              <a:rPr lang="ko-KR" altLang="en-US" sz="1000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순번</a:t>
            </a:r>
            <a:endParaRPr lang="en-US" altLang="ko-KR" sz="1000" kern="0" dirty="0">
              <a:solidFill>
                <a:srgbClr val="000000"/>
              </a:solidFill>
              <a:latin typeface="맑은 고딕" panose="020B0503020000020004" pitchFamily="50" charset="-127"/>
            </a:endParaRPr>
          </a:p>
          <a:p>
            <a:pPr marL="171450" lvl="0" indent="-171450" defTabSz="914400" fontAlgn="base">
              <a:spcBef>
                <a:spcPct val="50000"/>
              </a:spcBef>
              <a:spcAft>
                <a:spcPct val="0"/>
              </a:spcAft>
              <a:buFontTx/>
              <a:buChar char="-"/>
              <a:defRPr/>
            </a:pPr>
            <a:r>
              <a:rPr lang="ko-KR" altLang="en-US" sz="1000" kern="0" dirty="0" err="1">
                <a:solidFill>
                  <a:srgbClr val="000000"/>
                </a:solidFill>
                <a:latin typeface="맑은 고딕" panose="020B0503020000020004" pitchFamily="50" charset="-127"/>
              </a:rPr>
              <a:t>폰트명</a:t>
            </a:r>
            <a:endParaRPr lang="en-US" altLang="ko-KR" sz="1000" kern="0" dirty="0">
              <a:solidFill>
                <a:srgbClr val="000000"/>
              </a:solidFill>
              <a:latin typeface="맑은 고딕" panose="020B0503020000020004" pitchFamily="50" charset="-127"/>
            </a:endParaRPr>
          </a:p>
          <a:p>
            <a:pPr marL="171450" lvl="0" indent="-171450" defTabSz="914400" fontAlgn="base">
              <a:spcBef>
                <a:spcPct val="50000"/>
              </a:spcBef>
              <a:spcAft>
                <a:spcPct val="0"/>
              </a:spcAft>
              <a:buFontTx/>
              <a:buChar char="-"/>
              <a:defRPr/>
            </a:pPr>
            <a:r>
              <a:rPr lang="ko-KR" altLang="en-US" sz="1000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파일명</a:t>
            </a:r>
            <a:endParaRPr lang="en-US" altLang="ko-KR" sz="1000" kern="0" dirty="0">
              <a:solidFill>
                <a:srgbClr val="000000"/>
              </a:solidFill>
              <a:latin typeface="맑은 고딕" panose="020B0503020000020004" pitchFamily="50" charset="-127"/>
            </a:endParaRPr>
          </a:p>
          <a:p>
            <a:pPr marL="171450" lvl="0" indent="-171450" defTabSz="914400" fontAlgn="base">
              <a:spcBef>
                <a:spcPct val="50000"/>
              </a:spcBef>
              <a:spcAft>
                <a:spcPct val="0"/>
              </a:spcAft>
              <a:buFontTx/>
              <a:buChar char="-"/>
              <a:defRPr/>
            </a:pPr>
            <a:r>
              <a:rPr lang="ko-KR" altLang="en-US" sz="1000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제작업체</a:t>
            </a:r>
            <a:endParaRPr lang="en-US" altLang="ko-KR" sz="1000" kern="0" dirty="0">
              <a:solidFill>
                <a:srgbClr val="000000"/>
              </a:solidFill>
              <a:latin typeface="맑은 고딕" panose="020B0503020000020004" pitchFamily="50" charset="-127"/>
            </a:endParaRPr>
          </a:p>
          <a:p>
            <a:pPr marL="171450" lvl="0" indent="-171450" defTabSz="914400" fontAlgn="base">
              <a:spcBef>
                <a:spcPct val="50000"/>
              </a:spcBef>
              <a:spcAft>
                <a:spcPct val="0"/>
              </a:spcAft>
              <a:buFontTx/>
              <a:buChar char="-"/>
              <a:defRPr/>
            </a:pPr>
            <a:r>
              <a:rPr lang="ko-KR" altLang="en-US" sz="1000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프로그램명</a:t>
            </a:r>
            <a:endParaRPr lang="en-US" altLang="ko-KR" sz="1000" kern="0" dirty="0">
              <a:solidFill>
                <a:srgbClr val="000000"/>
              </a:solidFill>
              <a:latin typeface="맑은 고딕" panose="020B0503020000020004" pitchFamily="50" charset="-127"/>
            </a:endParaRPr>
          </a:p>
          <a:p>
            <a:pPr marL="171450" lvl="0" indent="-171450" defTabSz="914400" fontAlgn="base">
              <a:spcBef>
                <a:spcPct val="50000"/>
              </a:spcBef>
              <a:spcAft>
                <a:spcPct val="0"/>
              </a:spcAft>
              <a:buFontTx/>
              <a:buChar char="-"/>
              <a:defRPr/>
            </a:pPr>
            <a:r>
              <a:rPr lang="ko-KR" altLang="en-US" sz="1000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발견장소</a:t>
            </a:r>
            <a:endParaRPr lang="en-US" altLang="ko-KR" sz="1000" kern="0" dirty="0">
              <a:solidFill>
                <a:srgbClr val="000000"/>
              </a:solidFill>
              <a:latin typeface="맑은 고딕" panose="020B0503020000020004" pitchFamily="50" charset="-127"/>
            </a:endParaRPr>
          </a:p>
        </p:txBody>
      </p:sp>
      <p:sp>
        <p:nvSpPr>
          <p:cNvPr id="52" name="타원 51">
            <a:extLst>
              <a:ext uri="{FF2B5EF4-FFF2-40B4-BE49-F238E27FC236}">
                <a16:creationId xmlns:a16="http://schemas.microsoft.com/office/drawing/2014/main" xmlns="" id="{06BF5B32-47C6-4B79-8349-374FCD48DDE0}"/>
              </a:ext>
            </a:extLst>
          </p:cNvPr>
          <p:cNvSpPr/>
          <p:nvPr/>
        </p:nvSpPr>
        <p:spPr bwMode="auto">
          <a:xfrm>
            <a:off x="500046" y="2140217"/>
            <a:ext cx="228600" cy="241300"/>
          </a:xfrm>
          <a:prstGeom prst="ellipse">
            <a:avLst/>
          </a:prstGeom>
          <a:solidFill>
            <a:srgbClr val="FF3300"/>
          </a:soli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1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sp>
        <p:nvSpPr>
          <p:cNvPr id="53" name="타원 52">
            <a:extLst>
              <a:ext uri="{FF2B5EF4-FFF2-40B4-BE49-F238E27FC236}">
                <a16:creationId xmlns:a16="http://schemas.microsoft.com/office/drawing/2014/main" xmlns="" id="{13F2188F-2D12-4C51-95D5-983B1461BA23}"/>
              </a:ext>
            </a:extLst>
          </p:cNvPr>
          <p:cNvSpPr/>
          <p:nvPr/>
        </p:nvSpPr>
        <p:spPr bwMode="auto">
          <a:xfrm>
            <a:off x="518853" y="5275516"/>
            <a:ext cx="228600" cy="241300"/>
          </a:xfrm>
          <a:prstGeom prst="ellipse">
            <a:avLst/>
          </a:prstGeom>
          <a:solidFill>
            <a:srgbClr val="FF3300"/>
          </a:soli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2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sp>
        <p:nvSpPr>
          <p:cNvPr id="54" name="타원 53">
            <a:extLst>
              <a:ext uri="{FF2B5EF4-FFF2-40B4-BE49-F238E27FC236}">
                <a16:creationId xmlns:a16="http://schemas.microsoft.com/office/drawing/2014/main" xmlns="" id="{DE52C2A6-475C-4E5A-8C74-76E0CA4CDE0B}"/>
              </a:ext>
            </a:extLst>
          </p:cNvPr>
          <p:cNvSpPr/>
          <p:nvPr/>
        </p:nvSpPr>
        <p:spPr bwMode="auto">
          <a:xfrm>
            <a:off x="4670764" y="2163262"/>
            <a:ext cx="228600" cy="241300"/>
          </a:xfrm>
          <a:prstGeom prst="ellipse">
            <a:avLst/>
          </a:prstGeom>
          <a:solidFill>
            <a:srgbClr val="FF3300"/>
          </a:soli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3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sp>
        <p:nvSpPr>
          <p:cNvPr id="55" name="타원 54">
            <a:extLst>
              <a:ext uri="{FF2B5EF4-FFF2-40B4-BE49-F238E27FC236}">
                <a16:creationId xmlns:a16="http://schemas.microsoft.com/office/drawing/2014/main" xmlns="" id="{E4596258-0663-472D-A08B-181D11DB001B}"/>
              </a:ext>
            </a:extLst>
          </p:cNvPr>
          <p:cNvSpPr/>
          <p:nvPr/>
        </p:nvSpPr>
        <p:spPr bwMode="auto">
          <a:xfrm>
            <a:off x="5625164" y="4423370"/>
            <a:ext cx="228600" cy="241300"/>
          </a:xfrm>
          <a:prstGeom prst="ellipse">
            <a:avLst/>
          </a:prstGeom>
          <a:solidFill>
            <a:srgbClr val="FF3300"/>
          </a:soli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3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sp>
        <p:nvSpPr>
          <p:cNvPr id="56" name="직사각형 55">
            <a:extLst>
              <a:ext uri="{FF2B5EF4-FFF2-40B4-BE49-F238E27FC236}">
                <a16:creationId xmlns:a16="http://schemas.microsoft.com/office/drawing/2014/main" xmlns="" id="{9DE5F425-961D-4196-A396-E4F93757DD58}"/>
              </a:ext>
            </a:extLst>
          </p:cNvPr>
          <p:cNvSpPr/>
          <p:nvPr/>
        </p:nvSpPr>
        <p:spPr>
          <a:xfrm>
            <a:off x="5853764" y="4409518"/>
            <a:ext cx="1731564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91440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ko-KR" altLang="en-US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폰트 목록을 저장합니다</a:t>
            </a:r>
            <a:r>
              <a:rPr lang="en-US" altLang="ko-KR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.</a:t>
            </a: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xmlns="" id="{9A496877-6C07-40A7-85EE-3714F462EC75}"/>
              </a:ext>
            </a:extLst>
          </p:cNvPr>
          <p:cNvSpPr/>
          <p:nvPr/>
        </p:nvSpPr>
        <p:spPr>
          <a:xfrm>
            <a:off x="5325764" y="5396166"/>
            <a:ext cx="93613" cy="87140"/>
          </a:xfrm>
          <a:prstGeom prst="rect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타원 20">
            <a:extLst>
              <a:ext uri="{FF2B5EF4-FFF2-40B4-BE49-F238E27FC236}">
                <a16:creationId xmlns:a16="http://schemas.microsoft.com/office/drawing/2014/main" xmlns="" id="{DE6DE3DF-A401-47BA-9038-6F73F665039E}"/>
              </a:ext>
            </a:extLst>
          </p:cNvPr>
          <p:cNvSpPr/>
          <p:nvPr/>
        </p:nvSpPr>
        <p:spPr bwMode="auto">
          <a:xfrm>
            <a:off x="5269564" y="5508530"/>
            <a:ext cx="228600" cy="241300"/>
          </a:xfrm>
          <a:prstGeom prst="ellipse">
            <a:avLst/>
          </a:prstGeom>
          <a:solidFill>
            <a:srgbClr val="FF3300"/>
          </a:soli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4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sp>
        <p:nvSpPr>
          <p:cNvPr id="22" name="타원 21">
            <a:extLst>
              <a:ext uri="{FF2B5EF4-FFF2-40B4-BE49-F238E27FC236}">
                <a16:creationId xmlns:a16="http://schemas.microsoft.com/office/drawing/2014/main" xmlns="" id="{A2634768-E044-425A-8649-B917396AE8D5}"/>
              </a:ext>
            </a:extLst>
          </p:cNvPr>
          <p:cNvSpPr/>
          <p:nvPr/>
        </p:nvSpPr>
        <p:spPr bwMode="auto">
          <a:xfrm>
            <a:off x="5625164" y="4887696"/>
            <a:ext cx="228600" cy="241300"/>
          </a:xfrm>
          <a:prstGeom prst="ellipse">
            <a:avLst/>
          </a:prstGeom>
          <a:solidFill>
            <a:srgbClr val="FF3300"/>
          </a:soli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4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sp>
        <p:nvSpPr>
          <p:cNvPr id="25" name="직사각형 24">
            <a:extLst>
              <a:ext uri="{FF2B5EF4-FFF2-40B4-BE49-F238E27FC236}">
                <a16:creationId xmlns:a16="http://schemas.microsoft.com/office/drawing/2014/main" xmlns="" id="{F9A7D67A-E4E2-4AB8-809D-1793C5D94C2C}"/>
              </a:ext>
            </a:extLst>
          </p:cNvPr>
          <p:cNvSpPr/>
          <p:nvPr/>
        </p:nvSpPr>
        <p:spPr>
          <a:xfrm>
            <a:off x="5853764" y="4873844"/>
            <a:ext cx="327846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91440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ko-KR" altLang="en-US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창의 크기를 변경합니다</a:t>
            </a:r>
            <a:r>
              <a:rPr lang="en-US" altLang="ko-KR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. (</a:t>
            </a:r>
            <a:r>
              <a:rPr lang="ko-KR" altLang="en-US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클릭 후 드래그</a:t>
            </a:r>
            <a:r>
              <a:rPr lang="en-US" altLang="ko-KR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&amp;</a:t>
            </a:r>
            <a:r>
              <a:rPr lang="ko-KR" altLang="en-US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드롭</a:t>
            </a:r>
            <a:r>
              <a:rPr lang="en-US" altLang="ko-KR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) </a:t>
            </a:r>
          </a:p>
        </p:txBody>
      </p:sp>
    </p:spTree>
    <p:extLst>
      <p:ext uri="{BB962C8B-B14F-4D97-AF65-F5344CB8AC3E}">
        <p14:creationId xmlns:p14="http://schemas.microsoft.com/office/powerpoint/2010/main" val="413689866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xmlns="" id="{42E1C1E3-872B-4447-88B3-EAAA2A1012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3712" y="1819056"/>
            <a:ext cx="4885665" cy="3664249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xmlns="" id="{B8B4A9FD-D2F7-43D9-9684-8FCCCC760D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9387" y="2748769"/>
            <a:ext cx="3916615" cy="2337918"/>
          </a:xfrm>
          <a:prstGeom prst="rect">
            <a:avLst/>
          </a:prstGeom>
          <a:ln w="15875">
            <a:solidFill>
              <a:srgbClr val="FF0000"/>
            </a:solidFill>
          </a:ln>
        </p:spPr>
      </p:pic>
      <p:pic>
        <p:nvPicPr>
          <p:cNvPr id="18" name="그림 17">
            <a:extLst>
              <a:ext uri="{FF2B5EF4-FFF2-40B4-BE49-F238E27FC236}">
                <a16:creationId xmlns:a16="http://schemas.microsoft.com/office/drawing/2014/main" xmlns="" id="{F00C017C-C7A8-437D-B034-D031DB7BBD7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34" y="47834"/>
            <a:ext cx="363073" cy="363073"/>
          </a:xfrm>
          <a:prstGeom prst="rect">
            <a:avLst/>
          </a:prstGeom>
        </p:spPr>
      </p:pic>
      <p:pic>
        <p:nvPicPr>
          <p:cNvPr id="23" name="Picture 5" descr="png_13">
            <a:extLst>
              <a:ext uri="{FF2B5EF4-FFF2-40B4-BE49-F238E27FC236}">
                <a16:creationId xmlns:a16="http://schemas.microsoft.com/office/drawing/2014/main" xmlns="" id="{72654354-54B5-430D-AB37-E98F9125C3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522051" y="947719"/>
            <a:ext cx="261938" cy="24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Text Box 6">
            <a:extLst>
              <a:ext uri="{FF2B5EF4-FFF2-40B4-BE49-F238E27FC236}">
                <a16:creationId xmlns:a16="http://schemas.microsoft.com/office/drawing/2014/main" xmlns="" id="{A1E25A5D-82E5-47A5-9B80-7E556178FA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3989" y="915969"/>
            <a:ext cx="7470775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 latinLnBrk="0">
              <a:spcBef>
                <a:spcPct val="50000"/>
              </a:spcBef>
              <a:spcAft>
                <a:spcPct val="0"/>
              </a:spcAft>
            </a:pPr>
            <a:r>
              <a:rPr lang="ko-KR" altLang="en-US" sz="14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기본설치폰트 점검결과 저장</a:t>
            </a:r>
            <a:endParaRPr lang="en-US" altLang="ko-KR" sz="1400" b="1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7" name="직사각형 46">
            <a:extLst>
              <a:ext uri="{FF2B5EF4-FFF2-40B4-BE49-F238E27FC236}">
                <a16:creationId xmlns:a16="http://schemas.microsoft.com/office/drawing/2014/main" xmlns="" id="{07F633A7-AAF7-4900-AD0C-C207422E9D2A}"/>
              </a:ext>
            </a:extLst>
          </p:cNvPr>
          <p:cNvSpPr/>
          <p:nvPr/>
        </p:nvSpPr>
        <p:spPr>
          <a:xfrm>
            <a:off x="4785064" y="2260868"/>
            <a:ext cx="598800" cy="321077"/>
          </a:xfrm>
          <a:prstGeom prst="rect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8" name="타원 47">
            <a:extLst>
              <a:ext uri="{FF2B5EF4-FFF2-40B4-BE49-F238E27FC236}">
                <a16:creationId xmlns:a16="http://schemas.microsoft.com/office/drawing/2014/main" xmlns="" id="{E1033669-1EF7-4F9B-A7EA-72CACF680320}"/>
              </a:ext>
            </a:extLst>
          </p:cNvPr>
          <p:cNvSpPr/>
          <p:nvPr/>
        </p:nvSpPr>
        <p:spPr bwMode="auto">
          <a:xfrm>
            <a:off x="5625164" y="1833463"/>
            <a:ext cx="228600" cy="241300"/>
          </a:xfrm>
          <a:prstGeom prst="ellipse">
            <a:avLst/>
          </a:prstGeom>
          <a:solidFill>
            <a:srgbClr val="FF3300"/>
          </a:soli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1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sp>
        <p:nvSpPr>
          <p:cNvPr id="49" name="직사각형 48">
            <a:extLst>
              <a:ext uri="{FF2B5EF4-FFF2-40B4-BE49-F238E27FC236}">
                <a16:creationId xmlns:a16="http://schemas.microsoft.com/office/drawing/2014/main" xmlns="" id="{5B499CD5-C34D-4F1E-A132-A67FD57865EB}"/>
              </a:ext>
            </a:extLst>
          </p:cNvPr>
          <p:cNvSpPr/>
          <p:nvPr/>
        </p:nvSpPr>
        <p:spPr>
          <a:xfrm>
            <a:off x="5853764" y="1819611"/>
            <a:ext cx="3118161" cy="5155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91440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altLang="ko-KR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‘</a:t>
            </a:r>
            <a:r>
              <a:rPr lang="ko-KR" altLang="en-US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저장</a:t>
            </a:r>
            <a:r>
              <a:rPr lang="en-US" altLang="ko-KR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’ </a:t>
            </a:r>
            <a:r>
              <a:rPr lang="ko-KR" altLang="en-US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버튼을 클릭하시면       파일 저장 폼이 </a:t>
            </a:r>
            <a:endParaRPr lang="en-US" altLang="ko-KR" sz="1100" b="1" kern="0" dirty="0">
              <a:solidFill>
                <a:srgbClr val="000000"/>
              </a:solidFill>
              <a:latin typeface="맑은 고딕" panose="020B0503020000020004" pitchFamily="50" charset="-127"/>
            </a:endParaRPr>
          </a:p>
          <a:p>
            <a:pPr lvl="0" defTabSz="91440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ko-KR" altLang="en-US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출력됩니다</a:t>
            </a:r>
            <a:r>
              <a:rPr lang="en-US" altLang="ko-KR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.</a:t>
            </a:r>
          </a:p>
        </p:txBody>
      </p:sp>
      <p:sp>
        <p:nvSpPr>
          <p:cNvPr id="50" name="타원 49">
            <a:extLst>
              <a:ext uri="{FF2B5EF4-FFF2-40B4-BE49-F238E27FC236}">
                <a16:creationId xmlns:a16="http://schemas.microsoft.com/office/drawing/2014/main" xmlns="" id="{E130CC53-A74C-4B1B-95DA-51B376FFB644}"/>
              </a:ext>
            </a:extLst>
          </p:cNvPr>
          <p:cNvSpPr/>
          <p:nvPr/>
        </p:nvSpPr>
        <p:spPr bwMode="auto">
          <a:xfrm>
            <a:off x="5625164" y="2426102"/>
            <a:ext cx="228600" cy="241300"/>
          </a:xfrm>
          <a:prstGeom prst="ellipse">
            <a:avLst/>
          </a:prstGeom>
          <a:solidFill>
            <a:srgbClr val="FF3300"/>
          </a:soli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3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sp>
        <p:nvSpPr>
          <p:cNvPr id="51" name="직사각형 50">
            <a:extLst>
              <a:ext uri="{FF2B5EF4-FFF2-40B4-BE49-F238E27FC236}">
                <a16:creationId xmlns:a16="http://schemas.microsoft.com/office/drawing/2014/main" xmlns="" id="{396E3C76-55F5-4DCF-A608-5027234B6FD9}"/>
              </a:ext>
            </a:extLst>
          </p:cNvPr>
          <p:cNvSpPr/>
          <p:nvPr/>
        </p:nvSpPr>
        <p:spPr>
          <a:xfrm>
            <a:off x="5853764" y="2412250"/>
            <a:ext cx="2909771" cy="102335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91440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ko-KR" altLang="en-US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저장 경로 및 저장 파일명을 입력하시고 </a:t>
            </a:r>
            <a:endParaRPr lang="en-US" altLang="ko-KR" sz="1100" b="1" kern="0" dirty="0">
              <a:solidFill>
                <a:srgbClr val="000000"/>
              </a:solidFill>
              <a:latin typeface="맑은 고딕" panose="020B0503020000020004" pitchFamily="50" charset="-127"/>
            </a:endParaRPr>
          </a:p>
          <a:p>
            <a:pPr lvl="0" defTabSz="91440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altLang="ko-KR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       ‘</a:t>
            </a:r>
            <a:r>
              <a:rPr lang="ko-KR" altLang="en-US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저장</a:t>
            </a:r>
            <a:r>
              <a:rPr lang="en-US" altLang="ko-KR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’ </a:t>
            </a:r>
            <a:r>
              <a:rPr lang="ko-KR" altLang="en-US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버튼을 클릭하시면 </a:t>
            </a:r>
            <a:r>
              <a:rPr lang="en-US" altLang="ko-KR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CSV </a:t>
            </a:r>
            <a:r>
              <a:rPr lang="ko-KR" altLang="en-US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파일로</a:t>
            </a:r>
            <a:endParaRPr lang="en-US" altLang="ko-KR" sz="1100" b="1" kern="0" dirty="0">
              <a:solidFill>
                <a:srgbClr val="000000"/>
              </a:solidFill>
              <a:latin typeface="맑은 고딕" panose="020B0503020000020004" pitchFamily="50" charset="-127"/>
            </a:endParaRPr>
          </a:p>
          <a:p>
            <a:pPr lvl="0" defTabSz="91440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ko-KR" altLang="en-US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저장되며 </a:t>
            </a:r>
            <a:r>
              <a:rPr lang="en-US" altLang="ko-KR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Excel </a:t>
            </a:r>
            <a:r>
              <a:rPr lang="ko-KR" altLang="en-US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에서 열어서 확인하실 수</a:t>
            </a:r>
            <a:endParaRPr lang="en-US" altLang="ko-KR" sz="1100" b="1" kern="0" dirty="0">
              <a:solidFill>
                <a:srgbClr val="000000"/>
              </a:solidFill>
              <a:latin typeface="맑은 고딕" panose="020B0503020000020004" pitchFamily="50" charset="-127"/>
            </a:endParaRPr>
          </a:p>
          <a:p>
            <a:pPr lvl="0" defTabSz="91440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ko-KR" altLang="en-US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있습니다</a:t>
            </a:r>
            <a:r>
              <a:rPr lang="en-US" altLang="ko-KR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.</a:t>
            </a:r>
            <a:endParaRPr lang="en-US" altLang="ko-KR" sz="1000" kern="0" dirty="0">
              <a:solidFill>
                <a:srgbClr val="000000"/>
              </a:solidFill>
              <a:latin typeface="맑은 고딕" panose="020B0503020000020004" pitchFamily="50" charset="-127"/>
            </a:endParaRPr>
          </a:p>
        </p:txBody>
      </p:sp>
      <p:sp>
        <p:nvSpPr>
          <p:cNvPr id="54" name="타원 53">
            <a:extLst>
              <a:ext uri="{FF2B5EF4-FFF2-40B4-BE49-F238E27FC236}">
                <a16:creationId xmlns:a16="http://schemas.microsoft.com/office/drawing/2014/main" xmlns="" id="{DE52C2A6-475C-4E5A-8C74-76E0CA4CDE0B}"/>
              </a:ext>
            </a:extLst>
          </p:cNvPr>
          <p:cNvSpPr/>
          <p:nvPr/>
        </p:nvSpPr>
        <p:spPr bwMode="auto">
          <a:xfrm>
            <a:off x="4670764" y="2163262"/>
            <a:ext cx="228600" cy="241300"/>
          </a:xfrm>
          <a:prstGeom prst="ellipse">
            <a:avLst/>
          </a:prstGeom>
          <a:solidFill>
            <a:srgbClr val="FF3300"/>
          </a:soli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1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sp>
        <p:nvSpPr>
          <p:cNvPr id="22" name="타원 21">
            <a:extLst>
              <a:ext uri="{FF2B5EF4-FFF2-40B4-BE49-F238E27FC236}">
                <a16:creationId xmlns:a16="http://schemas.microsoft.com/office/drawing/2014/main" xmlns="" id="{A2634768-E044-425A-8649-B917396AE8D5}"/>
              </a:ext>
            </a:extLst>
          </p:cNvPr>
          <p:cNvSpPr/>
          <p:nvPr/>
        </p:nvSpPr>
        <p:spPr bwMode="auto">
          <a:xfrm>
            <a:off x="5971394" y="2668720"/>
            <a:ext cx="228600" cy="241300"/>
          </a:xfrm>
          <a:prstGeom prst="ellipse">
            <a:avLst/>
          </a:prstGeom>
          <a:solidFill>
            <a:srgbClr val="FF3300"/>
          </a:soli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4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sp>
        <p:nvSpPr>
          <p:cNvPr id="26" name="타원 25">
            <a:extLst>
              <a:ext uri="{FF2B5EF4-FFF2-40B4-BE49-F238E27FC236}">
                <a16:creationId xmlns:a16="http://schemas.microsoft.com/office/drawing/2014/main" xmlns="" id="{72593317-60A5-43D0-8954-EFBA65BC83AB}"/>
              </a:ext>
            </a:extLst>
          </p:cNvPr>
          <p:cNvSpPr/>
          <p:nvPr/>
        </p:nvSpPr>
        <p:spPr bwMode="auto">
          <a:xfrm>
            <a:off x="895087" y="2642058"/>
            <a:ext cx="228600" cy="241300"/>
          </a:xfrm>
          <a:prstGeom prst="ellipse">
            <a:avLst/>
          </a:prstGeom>
          <a:solidFill>
            <a:srgbClr val="FF3300"/>
          </a:soli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2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xmlns="" id="{AE1B6E78-2443-4D17-A654-83F01A963A1F}"/>
              </a:ext>
            </a:extLst>
          </p:cNvPr>
          <p:cNvSpPr/>
          <p:nvPr/>
        </p:nvSpPr>
        <p:spPr>
          <a:xfrm>
            <a:off x="2368894" y="4727157"/>
            <a:ext cx="1776978" cy="226583"/>
          </a:xfrm>
          <a:prstGeom prst="rect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타원 27">
            <a:extLst>
              <a:ext uri="{FF2B5EF4-FFF2-40B4-BE49-F238E27FC236}">
                <a16:creationId xmlns:a16="http://schemas.microsoft.com/office/drawing/2014/main" xmlns="" id="{E91C02D9-33FB-46EB-909F-9EF5FA802B35}"/>
              </a:ext>
            </a:extLst>
          </p:cNvPr>
          <p:cNvSpPr/>
          <p:nvPr/>
        </p:nvSpPr>
        <p:spPr bwMode="auto">
          <a:xfrm>
            <a:off x="2254594" y="4606507"/>
            <a:ext cx="228600" cy="241300"/>
          </a:xfrm>
          <a:prstGeom prst="ellipse">
            <a:avLst/>
          </a:prstGeom>
          <a:solidFill>
            <a:srgbClr val="FF3300"/>
          </a:soli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3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sp>
        <p:nvSpPr>
          <p:cNvPr id="29" name="직사각형 28">
            <a:extLst>
              <a:ext uri="{FF2B5EF4-FFF2-40B4-BE49-F238E27FC236}">
                <a16:creationId xmlns:a16="http://schemas.microsoft.com/office/drawing/2014/main" xmlns="" id="{EB44559A-BB4C-402B-A194-2595D3A0FB06}"/>
              </a:ext>
            </a:extLst>
          </p:cNvPr>
          <p:cNvSpPr/>
          <p:nvPr/>
        </p:nvSpPr>
        <p:spPr>
          <a:xfrm>
            <a:off x="4333903" y="4727080"/>
            <a:ext cx="547705" cy="226583"/>
          </a:xfrm>
          <a:prstGeom prst="rect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타원 29">
            <a:extLst>
              <a:ext uri="{FF2B5EF4-FFF2-40B4-BE49-F238E27FC236}">
                <a16:creationId xmlns:a16="http://schemas.microsoft.com/office/drawing/2014/main" xmlns="" id="{4E0E4B21-330E-47C2-A17F-E13EC7A3556F}"/>
              </a:ext>
            </a:extLst>
          </p:cNvPr>
          <p:cNvSpPr/>
          <p:nvPr/>
        </p:nvSpPr>
        <p:spPr bwMode="auto">
          <a:xfrm>
            <a:off x="7585328" y="1819056"/>
            <a:ext cx="228600" cy="241300"/>
          </a:xfrm>
          <a:prstGeom prst="ellipse">
            <a:avLst/>
          </a:prstGeom>
          <a:solidFill>
            <a:srgbClr val="FF3300"/>
          </a:soli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2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sp>
        <p:nvSpPr>
          <p:cNvPr id="31" name="타원 30">
            <a:extLst>
              <a:ext uri="{FF2B5EF4-FFF2-40B4-BE49-F238E27FC236}">
                <a16:creationId xmlns:a16="http://schemas.microsoft.com/office/drawing/2014/main" xmlns="" id="{7E591D2F-CF4F-4F00-BFE1-2D4E2CFAF325}"/>
              </a:ext>
            </a:extLst>
          </p:cNvPr>
          <p:cNvSpPr/>
          <p:nvPr/>
        </p:nvSpPr>
        <p:spPr bwMode="auto">
          <a:xfrm>
            <a:off x="4219603" y="4606750"/>
            <a:ext cx="228600" cy="241300"/>
          </a:xfrm>
          <a:prstGeom prst="ellipse">
            <a:avLst/>
          </a:prstGeom>
          <a:solidFill>
            <a:srgbClr val="FF3300"/>
          </a:soli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4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sp>
        <p:nvSpPr>
          <p:cNvPr id="32" name="제목 1">
            <a:extLst>
              <a:ext uri="{FF2B5EF4-FFF2-40B4-BE49-F238E27FC236}">
                <a16:creationId xmlns:a16="http://schemas.microsoft.com/office/drawing/2014/main" xmlns="" id="{08E20B9E-CE2D-4570-AF80-349162C9436E}"/>
              </a:ext>
            </a:extLst>
          </p:cNvPr>
          <p:cNvSpPr txBox="1">
            <a:spLocks/>
          </p:cNvSpPr>
          <p:nvPr/>
        </p:nvSpPr>
        <p:spPr>
          <a:xfrm>
            <a:off x="415181" y="60968"/>
            <a:ext cx="3259836" cy="363073"/>
          </a:xfrm>
          <a:prstGeom prst="rect">
            <a:avLst/>
          </a:prstGeom>
        </p:spPr>
        <p:txBody>
          <a:bodyPr anchor="ctr"/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2200" b="0" kern="1200" cap="none" spc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cs typeface="+mj-cs"/>
              </a:defRPr>
            </a:lvl1pPr>
          </a:lstStyle>
          <a:p>
            <a:r>
              <a:rPr lang="ko-KR" altLang="en-US" sz="2000" b="1" dirty="0">
                <a:solidFill>
                  <a:schemeClr val="tx1"/>
                </a:solidFill>
                <a:latin typeface="+mj-ea"/>
                <a:ea typeface="+mj-ea"/>
              </a:rPr>
              <a:t>기본설치폰트 점검결과</a:t>
            </a:r>
          </a:p>
        </p:txBody>
      </p:sp>
    </p:spTree>
    <p:extLst>
      <p:ext uri="{BB962C8B-B14F-4D97-AF65-F5344CB8AC3E}">
        <p14:creationId xmlns:p14="http://schemas.microsoft.com/office/powerpoint/2010/main" val="157589361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그림 17">
            <a:extLst>
              <a:ext uri="{FF2B5EF4-FFF2-40B4-BE49-F238E27FC236}">
                <a16:creationId xmlns:a16="http://schemas.microsoft.com/office/drawing/2014/main" xmlns="" id="{F00C017C-C7A8-437D-B034-D031DB7BBD7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34" y="47834"/>
            <a:ext cx="363073" cy="363073"/>
          </a:xfrm>
          <a:prstGeom prst="rect">
            <a:avLst/>
          </a:prstGeom>
        </p:spPr>
      </p:pic>
      <p:pic>
        <p:nvPicPr>
          <p:cNvPr id="23" name="Picture 5" descr="png_13">
            <a:extLst>
              <a:ext uri="{FF2B5EF4-FFF2-40B4-BE49-F238E27FC236}">
                <a16:creationId xmlns:a16="http://schemas.microsoft.com/office/drawing/2014/main" xmlns="" id="{72654354-54B5-430D-AB37-E98F9125C3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22051" y="947719"/>
            <a:ext cx="261938" cy="24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Text Box 6">
            <a:extLst>
              <a:ext uri="{FF2B5EF4-FFF2-40B4-BE49-F238E27FC236}">
                <a16:creationId xmlns:a16="http://schemas.microsoft.com/office/drawing/2014/main" xmlns="" id="{A1E25A5D-82E5-47A5-9B80-7E556178FA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3989" y="915969"/>
            <a:ext cx="7470775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 latinLnBrk="0">
              <a:spcBef>
                <a:spcPct val="50000"/>
              </a:spcBef>
              <a:spcAft>
                <a:spcPct val="0"/>
              </a:spcAft>
            </a:pPr>
            <a:r>
              <a:rPr lang="ko-KR" altLang="en-US" sz="14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기본설치폰트 점검결과 저장</a:t>
            </a:r>
            <a:endParaRPr lang="en-US" altLang="ko-KR" sz="1400" b="1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32" name="직선 화살표 연결선 31">
            <a:extLst>
              <a:ext uri="{FF2B5EF4-FFF2-40B4-BE49-F238E27FC236}">
                <a16:creationId xmlns:a16="http://schemas.microsoft.com/office/drawing/2014/main" xmlns="" id="{EF84FC7A-51AE-4E0B-9CA8-9C7165D5D584}"/>
              </a:ext>
            </a:extLst>
          </p:cNvPr>
          <p:cNvCxnSpPr/>
          <p:nvPr/>
        </p:nvCxnSpPr>
        <p:spPr>
          <a:xfrm>
            <a:off x="1687300" y="2326409"/>
            <a:ext cx="1805178" cy="0"/>
          </a:xfrm>
          <a:prstGeom prst="straightConnector1">
            <a:avLst/>
          </a:prstGeom>
          <a:ln w="158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2">
            <a:extLst>
              <a:ext uri="{FF2B5EF4-FFF2-40B4-BE49-F238E27FC236}">
                <a16:creationId xmlns:a16="http://schemas.microsoft.com/office/drawing/2014/main" xmlns="" id="{490CB140-3499-491A-93A2-5AEA43AC3FAE}"/>
              </a:ext>
            </a:extLst>
          </p:cNvPr>
          <p:cNvSpPr txBox="1"/>
          <p:nvPr/>
        </p:nvSpPr>
        <p:spPr>
          <a:xfrm>
            <a:off x="2189779" y="2048240"/>
            <a:ext cx="8354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</a:rPr>
              <a:t>점검 결과</a:t>
            </a: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xmlns="" id="{3346E8AF-4EE6-444A-AAA0-C24E22065A7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92478" y="1860028"/>
            <a:ext cx="4840927" cy="3137943"/>
          </a:xfrm>
          <a:prstGeom prst="rect">
            <a:avLst/>
          </a:prstGeom>
          <a:ln w="15875">
            <a:solidFill>
              <a:srgbClr val="FF0000"/>
            </a:solidFill>
          </a:ln>
        </p:spPr>
      </p:pic>
      <p:sp>
        <p:nvSpPr>
          <p:cNvPr id="34" name="제목 1">
            <a:extLst>
              <a:ext uri="{FF2B5EF4-FFF2-40B4-BE49-F238E27FC236}">
                <a16:creationId xmlns:a16="http://schemas.microsoft.com/office/drawing/2014/main" xmlns="" id="{0882FECE-482D-49F3-A14E-BD3A08609B0D}"/>
              </a:ext>
            </a:extLst>
          </p:cNvPr>
          <p:cNvSpPr txBox="1">
            <a:spLocks/>
          </p:cNvSpPr>
          <p:nvPr/>
        </p:nvSpPr>
        <p:spPr>
          <a:xfrm>
            <a:off x="415181" y="60968"/>
            <a:ext cx="3259836" cy="363073"/>
          </a:xfrm>
          <a:prstGeom prst="rect">
            <a:avLst/>
          </a:prstGeom>
        </p:spPr>
        <p:txBody>
          <a:bodyPr anchor="ctr"/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2200" b="0" kern="1200" cap="none" spc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cs typeface="+mj-cs"/>
              </a:defRPr>
            </a:lvl1pPr>
          </a:lstStyle>
          <a:p>
            <a:r>
              <a:rPr lang="ko-KR" altLang="en-US" sz="2000" b="1" dirty="0">
                <a:solidFill>
                  <a:schemeClr val="tx1"/>
                </a:solidFill>
                <a:latin typeface="+mj-ea"/>
                <a:ea typeface="+mj-ea"/>
              </a:rPr>
              <a:t>기본설치폰트 점검결과</a:t>
            </a: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xmlns="" id="{0D713300-17F2-4F41-9C36-E4B6D24BDAC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8163" y="1860028"/>
            <a:ext cx="964402" cy="1132124"/>
          </a:xfrm>
          <a:prstGeom prst="rect">
            <a:avLst/>
          </a:prstGeom>
          <a:ln w="15875"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232065380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11">
            <a:extLst>
              <a:ext uri="{FF2B5EF4-FFF2-40B4-BE49-F238E27FC236}">
                <a16:creationId xmlns:a16="http://schemas.microsoft.com/office/drawing/2014/main" xmlns="" id="{E5F26B1E-C0C2-446D-BB5E-667C67C227D0}"/>
              </a:ext>
            </a:extLst>
          </p:cNvPr>
          <p:cNvSpPr txBox="1">
            <a:spLocks/>
          </p:cNvSpPr>
          <p:nvPr/>
        </p:nvSpPr>
        <p:spPr>
          <a:xfrm>
            <a:off x="1130952" y="2967928"/>
            <a:ext cx="6882095" cy="922143"/>
          </a:xfrm>
          <a:prstGeom prst="rect">
            <a:avLst/>
          </a:prstGeom>
        </p:spPr>
        <p:txBody>
          <a:bodyPr anchor="ctr"/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ko-KR" altLang="en-US" sz="4000" b="1" cap="all" dirty="0">
                <a:ln w="0"/>
                <a:gradFill flip="none" rotWithShape="1">
                  <a:gsLst>
                    <a:gs pos="0">
                      <a:srgbClr val="1998D7"/>
                    </a:gs>
                    <a:gs pos="49000">
                      <a:schemeClr val="accent1">
                        <a:lumMod val="75000"/>
                      </a:schemeClr>
                    </a:gs>
                  </a:gsLst>
                  <a:lin ang="16200000" scaled="1"/>
                  <a:tileRect/>
                </a:gradFill>
                <a:latin typeface="+mn-ea"/>
                <a:cs typeface="Arial" pitchFamily="34" charset="0"/>
              </a:rPr>
              <a:t>추가설치폰트 점검결과</a:t>
            </a:r>
            <a:endParaRPr lang="ko-KR" altLang="en-US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20782819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xmlns="" id="{36601E50-548A-4716-B84A-A89219E374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2051" y="1819611"/>
            <a:ext cx="4885665" cy="3664249"/>
          </a:xfrm>
          <a:prstGeom prst="rect">
            <a:avLst/>
          </a:prstGeom>
        </p:spPr>
      </p:pic>
      <p:pic>
        <p:nvPicPr>
          <p:cNvPr id="18" name="그림 17">
            <a:extLst>
              <a:ext uri="{FF2B5EF4-FFF2-40B4-BE49-F238E27FC236}">
                <a16:creationId xmlns:a16="http://schemas.microsoft.com/office/drawing/2014/main" xmlns="" id="{F00C017C-C7A8-437D-B034-D031DB7BBD7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34" y="47834"/>
            <a:ext cx="363073" cy="363073"/>
          </a:xfrm>
          <a:prstGeom prst="rect">
            <a:avLst/>
          </a:prstGeom>
        </p:spPr>
      </p:pic>
      <p:sp>
        <p:nvSpPr>
          <p:cNvPr id="19" name="제목 1">
            <a:extLst>
              <a:ext uri="{FF2B5EF4-FFF2-40B4-BE49-F238E27FC236}">
                <a16:creationId xmlns:a16="http://schemas.microsoft.com/office/drawing/2014/main" xmlns="" id="{F31326D4-935C-4A98-968A-A65A5F261A3F}"/>
              </a:ext>
            </a:extLst>
          </p:cNvPr>
          <p:cNvSpPr txBox="1">
            <a:spLocks/>
          </p:cNvSpPr>
          <p:nvPr/>
        </p:nvSpPr>
        <p:spPr>
          <a:xfrm>
            <a:off x="415181" y="60968"/>
            <a:ext cx="3259836" cy="363073"/>
          </a:xfrm>
          <a:prstGeom prst="rect">
            <a:avLst/>
          </a:prstGeom>
        </p:spPr>
        <p:txBody>
          <a:bodyPr anchor="ctr"/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2200" b="0" kern="1200" cap="none" spc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cs typeface="+mj-cs"/>
              </a:defRPr>
            </a:lvl1pPr>
          </a:lstStyle>
          <a:p>
            <a:r>
              <a:rPr lang="ko-KR" altLang="en-US" sz="2000" b="1" dirty="0">
                <a:solidFill>
                  <a:schemeClr val="tx1"/>
                </a:solidFill>
                <a:latin typeface="+mj-ea"/>
                <a:ea typeface="+mj-ea"/>
              </a:rPr>
              <a:t>추가설치폰트 점검결과</a:t>
            </a:r>
          </a:p>
        </p:txBody>
      </p:sp>
      <p:pic>
        <p:nvPicPr>
          <p:cNvPr id="23" name="Picture 5" descr="png_13">
            <a:extLst>
              <a:ext uri="{FF2B5EF4-FFF2-40B4-BE49-F238E27FC236}">
                <a16:creationId xmlns:a16="http://schemas.microsoft.com/office/drawing/2014/main" xmlns="" id="{72654354-54B5-430D-AB37-E98F9125C3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22051" y="947719"/>
            <a:ext cx="261938" cy="24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Text Box 6">
            <a:extLst>
              <a:ext uri="{FF2B5EF4-FFF2-40B4-BE49-F238E27FC236}">
                <a16:creationId xmlns:a16="http://schemas.microsoft.com/office/drawing/2014/main" xmlns="" id="{A1E25A5D-82E5-47A5-9B80-7E556178FA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3989" y="915969"/>
            <a:ext cx="7470775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 latinLnBrk="0">
              <a:spcBef>
                <a:spcPct val="50000"/>
              </a:spcBef>
              <a:spcAft>
                <a:spcPct val="0"/>
              </a:spcAft>
            </a:pPr>
            <a:r>
              <a:rPr lang="ko-KR" altLang="en-US" sz="14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추가설치폰트 점검결과</a:t>
            </a:r>
            <a:endParaRPr lang="en-US" altLang="ko-KR" sz="1400" b="1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xmlns="" id="{40EDCA72-CCEC-4795-8508-CED29E0EE369}"/>
              </a:ext>
            </a:extLst>
          </p:cNvPr>
          <p:cNvSpPr/>
          <p:nvPr/>
        </p:nvSpPr>
        <p:spPr>
          <a:xfrm>
            <a:off x="4359120" y="3686160"/>
            <a:ext cx="228600" cy="229232"/>
          </a:xfrm>
          <a:prstGeom prst="rect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6" name="직사각형 45">
            <a:extLst>
              <a:ext uri="{FF2B5EF4-FFF2-40B4-BE49-F238E27FC236}">
                <a16:creationId xmlns:a16="http://schemas.microsoft.com/office/drawing/2014/main" xmlns="" id="{DC937DBD-735D-4F2E-A836-70C5F59B75E2}"/>
              </a:ext>
            </a:extLst>
          </p:cNvPr>
          <p:cNvSpPr/>
          <p:nvPr/>
        </p:nvSpPr>
        <p:spPr>
          <a:xfrm>
            <a:off x="3445483" y="4472537"/>
            <a:ext cx="1457444" cy="378138"/>
          </a:xfrm>
          <a:prstGeom prst="rect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8" name="타원 47">
            <a:extLst>
              <a:ext uri="{FF2B5EF4-FFF2-40B4-BE49-F238E27FC236}">
                <a16:creationId xmlns:a16="http://schemas.microsoft.com/office/drawing/2014/main" xmlns="" id="{E1033669-1EF7-4F9B-A7EA-72CACF680320}"/>
              </a:ext>
            </a:extLst>
          </p:cNvPr>
          <p:cNvSpPr/>
          <p:nvPr/>
        </p:nvSpPr>
        <p:spPr bwMode="auto">
          <a:xfrm>
            <a:off x="5625164" y="1833463"/>
            <a:ext cx="228600" cy="241300"/>
          </a:xfrm>
          <a:prstGeom prst="ellipse">
            <a:avLst/>
          </a:prstGeom>
          <a:solidFill>
            <a:srgbClr val="FF3300"/>
          </a:soli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1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sp>
        <p:nvSpPr>
          <p:cNvPr id="49" name="직사각형 48">
            <a:extLst>
              <a:ext uri="{FF2B5EF4-FFF2-40B4-BE49-F238E27FC236}">
                <a16:creationId xmlns:a16="http://schemas.microsoft.com/office/drawing/2014/main" xmlns="" id="{5B499CD5-C34D-4F1E-A132-A67FD57865EB}"/>
              </a:ext>
            </a:extLst>
          </p:cNvPr>
          <p:cNvSpPr/>
          <p:nvPr/>
        </p:nvSpPr>
        <p:spPr>
          <a:xfrm>
            <a:off x="5853764" y="1819611"/>
            <a:ext cx="2922595" cy="5155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91440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ko-KR" altLang="en-US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기본설치폰트 외 추가적으로 설치된 폰트의</a:t>
            </a:r>
            <a:endParaRPr lang="en-US" altLang="ko-KR" sz="1100" b="1" kern="0" dirty="0">
              <a:solidFill>
                <a:srgbClr val="000000"/>
              </a:solidFill>
              <a:latin typeface="맑은 고딕" panose="020B0503020000020004" pitchFamily="50" charset="-127"/>
            </a:endParaRPr>
          </a:p>
          <a:p>
            <a:pPr lvl="0" defTabSz="91440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ko-KR" altLang="en-US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수량을 보여줍니다</a:t>
            </a:r>
            <a:r>
              <a:rPr lang="en-US" altLang="ko-KR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.</a:t>
            </a:r>
          </a:p>
        </p:txBody>
      </p:sp>
      <p:sp>
        <p:nvSpPr>
          <p:cNvPr id="50" name="타원 49">
            <a:extLst>
              <a:ext uri="{FF2B5EF4-FFF2-40B4-BE49-F238E27FC236}">
                <a16:creationId xmlns:a16="http://schemas.microsoft.com/office/drawing/2014/main" xmlns="" id="{E130CC53-A74C-4B1B-95DA-51B376FFB644}"/>
              </a:ext>
            </a:extLst>
          </p:cNvPr>
          <p:cNvSpPr/>
          <p:nvPr/>
        </p:nvSpPr>
        <p:spPr bwMode="auto">
          <a:xfrm>
            <a:off x="5625164" y="2701309"/>
            <a:ext cx="228600" cy="241300"/>
          </a:xfrm>
          <a:prstGeom prst="ellipse">
            <a:avLst/>
          </a:prstGeom>
          <a:solidFill>
            <a:srgbClr val="FF3300"/>
          </a:soli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2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sp>
        <p:nvSpPr>
          <p:cNvPr id="51" name="직사각형 50">
            <a:extLst>
              <a:ext uri="{FF2B5EF4-FFF2-40B4-BE49-F238E27FC236}">
                <a16:creationId xmlns:a16="http://schemas.microsoft.com/office/drawing/2014/main" xmlns="" id="{396E3C76-55F5-4DCF-A608-5027234B6FD9}"/>
              </a:ext>
            </a:extLst>
          </p:cNvPr>
          <p:cNvSpPr/>
          <p:nvPr/>
        </p:nvSpPr>
        <p:spPr>
          <a:xfrm>
            <a:off x="5853764" y="2687457"/>
            <a:ext cx="3087705" cy="5155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91440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altLang="ko-KR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‘</a:t>
            </a:r>
            <a:r>
              <a:rPr lang="ko-KR" altLang="en-US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추가설치폰트 상세보기</a:t>
            </a:r>
            <a:r>
              <a:rPr lang="en-US" altLang="ko-KR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’ </a:t>
            </a:r>
            <a:r>
              <a:rPr lang="ko-KR" altLang="en-US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버튼 </a:t>
            </a:r>
            <a:r>
              <a:rPr lang="ko-KR" altLang="en-US" sz="1100" b="1" kern="0" dirty="0" err="1">
                <a:solidFill>
                  <a:srgbClr val="000000"/>
                </a:solidFill>
                <a:latin typeface="맑은 고딕" panose="020B0503020000020004" pitchFamily="50" charset="-127"/>
              </a:rPr>
              <a:t>클릭시</a:t>
            </a:r>
            <a:r>
              <a:rPr lang="ko-KR" altLang="en-US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 내 </a:t>
            </a:r>
            <a:r>
              <a:rPr lang="en-US" altLang="ko-KR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PC</a:t>
            </a:r>
            <a:r>
              <a:rPr lang="ko-KR" altLang="en-US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에</a:t>
            </a:r>
            <a:endParaRPr lang="en-US" altLang="ko-KR" sz="1100" b="1" kern="0" dirty="0">
              <a:solidFill>
                <a:srgbClr val="000000"/>
              </a:solidFill>
              <a:latin typeface="맑은 고딕" panose="020B0503020000020004" pitchFamily="50" charset="-127"/>
            </a:endParaRPr>
          </a:p>
          <a:p>
            <a:pPr lvl="0" defTabSz="91440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ko-KR" altLang="en-US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추가로 설치된 폰트 목록을 보여줍니다</a:t>
            </a:r>
            <a:r>
              <a:rPr lang="en-US" altLang="ko-KR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.</a:t>
            </a:r>
          </a:p>
        </p:txBody>
      </p:sp>
      <p:sp>
        <p:nvSpPr>
          <p:cNvPr id="52" name="타원 51">
            <a:extLst>
              <a:ext uri="{FF2B5EF4-FFF2-40B4-BE49-F238E27FC236}">
                <a16:creationId xmlns:a16="http://schemas.microsoft.com/office/drawing/2014/main" xmlns="" id="{06BF5B32-47C6-4B79-8349-374FCD48DDE0}"/>
              </a:ext>
            </a:extLst>
          </p:cNvPr>
          <p:cNvSpPr/>
          <p:nvPr/>
        </p:nvSpPr>
        <p:spPr bwMode="auto">
          <a:xfrm>
            <a:off x="4176966" y="3531085"/>
            <a:ext cx="228600" cy="241300"/>
          </a:xfrm>
          <a:prstGeom prst="ellipse">
            <a:avLst/>
          </a:prstGeom>
          <a:solidFill>
            <a:srgbClr val="FF3300"/>
          </a:soli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1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sp>
        <p:nvSpPr>
          <p:cNvPr id="53" name="타원 52">
            <a:extLst>
              <a:ext uri="{FF2B5EF4-FFF2-40B4-BE49-F238E27FC236}">
                <a16:creationId xmlns:a16="http://schemas.microsoft.com/office/drawing/2014/main" xmlns="" id="{13F2188F-2D12-4C51-95D5-983B1461BA23}"/>
              </a:ext>
            </a:extLst>
          </p:cNvPr>
          <p:cNvSpPr/>
          <p:nvPr/>
        </p:nvSpPr>
        <p:spPr bwMode="auto">
          <a:xfrm>
            <a:off x="3331183" y="4351887"/>
            <a:ext cx="228600" cy="241300"/>
          </a:xfrm>
          <a:prstGeom prst="ellipse">
            <a:avLst/>
          </a:prstGeom>
          <a:solidFill>
            <a:srgbClr val="FF3300"/>
          </a:soli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2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6984702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xmlns="" id="{FA138DC2-EB37-41F7-8C1D-D50B56B9D4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0624" y="1817512"/>
            <a:ext cx="4876967" cy="3657725"/>
          </a:xfrm>
          <a:prstGeom prst="rect">
            <a:avLst/>
          </a:prstGeom>
        </p:spPr>
      </p:pic>
      <p:pic>
        <p:nvPicPr>
          <p:cNvPr id="18" name="그림 17">
            <a:extLst>
              <a:ext uri="{FF2B5EF4-FFF2-40B4-BE49-F238E27FC236}">
                <a16:creationId xmlns:a16="http://schemas.microsoft.com/office/drawing/2014/main" xmlns="" id="{F00C017C-C7A8-437D-B034-D031DB7BBD7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34" y="47834"/>
            <a:ext cx="363073" cy="363073"/>
          </a:xfrm>
          <a:prstGeom prst="rect">
            <a:avLst/>
          </a:prstGeom>
        </p:spPr>
      </p:pic>
      <p:pic>
        <p:nvPicPr>
          <p:cNvPr id="23" name="Picture 5" descr="png_13">
            <a:extLst>
              <a:ext uri="{FF2B5EF4-FFF2-40B4-BE49-F238E27FC236}">
                <a16:creationId xmlns:a16="http://schemas.microsoft.com/office/drawing/2014/main" xmlns="" id="{72654354-54B5-430D-AB37-E98F9125C3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22051" y="947719"/>
            <a:ext cx="261938" cy="24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Text Box 6">
            <a:extLst>
              <a:ext uri="{FF2B5EF4-FFF2-40B4-BE49-F238E27FC236}">
                <a16:creationId xmlns:a16="http://schemas.microsoft.com/office/drawing/2014/main" xmlns="" id="{A1E25A5D-82E5-47A5-9B80-7E556178FA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3989" y="915969"/>
            <a:ext cx="7470775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 latinLnBrk="0">
              <a:spcBef>
                <a:spcPct val="50000"/>
              </a:spcBef>
              <a:spcAft>
                <a:spcPct val="0"/>
              </a:spcAft>
            </a:pPr>
            <a:r>
              <a:rPr lang="ko-KR" altLang="en-US" sz="14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추가설치폰트 점검결과 화면</a:t>
            </a:r>
            <a:endParaRPr lang="en-US" altLang="ko-KR" sz="1400" b="1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xmlns="" id="{40EDCA72-CCEC-4795-8508-CED29E0EE369}"/>
              </a:ext>
            </a:extLst>
          </p:cNvPr>
          <p:cNvSpPr/>
          <p:nvPr/>
        </p:nvSpPr>
        <p:spPr>
          <a:xfrm>
            <a:off x="596929" y="2269129"/>
            <a:ext cx="665814" cy="267425"/>
          </a:xfrm>
          <a:prstGeom prst="rect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6" name="직사각형 45">
            <a:extLst>
              <a:ext uri="{FF2B5EF4-FFF2-40B4-BE49-F238E27FC236}">
                <a16:creationId xmlns:a16="http://schemas.microsoft.com/office/drawing/2014/main" xmlns="" id="{DC937DBD-735D-4F2E-A836-70C5F59B75E2}"/>
              </a:ext>
            </a:extLst>
          </p:cNvPr>
          <p:cNvSpPr/>
          <p:nvPr/>
        </p:nvSpPr>
        <p:spPr>
          <a:xfrm>
            <a:off x="596928" y="2563625"/>
            <a:ext cx="4728836" cy="2435095"/>
          </a:xfrm>
          <a:prstGeom prst="rect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8" name="타원 47">
            <a:extLst>
              <a:ext uri="{FF2B5EF4-FFF2-40B4-BE49-F238E27FC236}">
                <a16:creationId xmlns:a16="http://schemas.microsoft.com/office/drawing/2014/main" xmlns="" id="{E1033669-1EF7-4F9B-A7EA-72CACF680320}"/>
              </a:ext>
            </a:extLst>
          </p:cNvPr>
          <p:cNvSpPr/>
          <p:nvPr/>
        </p:nvSpPr>
        <p:spPr bwMode="auto">
          <a:xfrm>
            <a:off x="5625164" y="1833463"/>
            <a:ext cx="228600" cy="241300"/>
          </a:xfrm>
          <a:prstGeom prst="ellipse">
            <a:avLst/>
          </a:prstGeom>
          <a:solidFill>
            <a:srgbClr val="FF3300"/>
          </a:soli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1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sp>
        <p:nvSpPr>
          <p:cNvPr id="49" name="직사각형 48">
            <a:extLst>
              <a:ext uri="{FF2B5EF4-FFF2-40B4-BE49-F238E27FC236}">
                <a16:creationId xmlns:a16="http://schemas.microsoft.com/office/drawing/2014/main" xmlns="" id="{5B499CD5-C34D-4F1E-A132-A67FD57865EB}"/>
              </a:ext>
            </a:extLst>
          </p:cNvPr>
          <p:cNvSpPr/>
          <p:nvPr/>
        </p:nvSpPr>
        <p:spPr>
          <a:xfrm>
            <a:off x="5853764" y="1828320"/>
            <a:ext cx="3058851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91440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ko-KR" altLang="en-US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목록에 출력된 모든 폰트를 선택 체크 합니다</a:t>
            </a:r>
            <a:r>
              <a:rPr lang="en-US" altLang="ko-KR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.</a:t>
            </a:r>
          </a:p>
        </p:txBody>
      </p:sp>
      <p:sp>
        <p:nvSpPr>
          <p:cNvPr id="50" name="타원 49">
            <a:extLst>
              <a:ext uri="{FF2B5EF4-FFF2-40B4-BE49-F238E27FC236}">
                <a16:creationId xmlns:a16="http://schemas.microsoft.com/office/drawing/2014/main" xmlns="" id="{E130CC53-A74C-4B1B-95DA-51B376FFB644}"/>
              </a:ext>
            </a:extLst>
          </p:cNvPr>
          <p:cNvSpPr/>
          <p:nvPr/>
        </p:nvSpPr>
        <p:spPr bwMode="auto">
          <a:xfrm>
            <a:off x="5625164" y="2164024"/>
            <a:ext cx="228600" cy="241300"/>
          </a:xfrm>
          <a:prstGeom prst="ellipse">
            <a:avLst/>
          </a:prstGeom>
          <a:solidFill>
            <a:srgbClr val="FF3300"/>
          </a:soli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2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sp>
        <p:nvSpPr>
          <p:cNvPr id="51" name="직사각형 50">
            <a:extLst>
              <a:ext uri="{FF2B5EF4-FFF2-40B4-BE49-F238E27FC236}">
                <a16:creationId xmlns:a16="http://schemas.microsoft.com/office/drawing/2014/main" xmlns="" id="{396E3C76-55F5-4DCF-A608-5027234B6FD9}"/>
              </a:ext>
            </a:extLst>
          </p:cNvPr>
          <p:cNvSpPr/>
          <p:nvPr/>
        </p:nvSpPr>
        <p:spPr>
          <a:xfrm>
            <a:off x="5853764" y="2165397"/>
            <a:ext cx="253627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91440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ko-KR" altLang="en-US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선택된 모든 폰트를 선택 해제합니다</a:t>
            </a:r>
            <a:r>
              <a:rPr lang="en-US" altLang="ko-KR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.</a:t>
            </a:r>
          </a:p>
        </p:txBody>
      </p:sp>
      <p:sp>
        <p:nvSpPr>
          <p:cNvPr id="52" name="타원 51">
            <a:extLst>
              <a:ext uri="{FF2B5EF4-FFF2-40B4-BE49-F238E27FC236}">
                <a16:creationId xmlns:a16="http://schemas.microsoft.com/office/drawing/2014/main" xmlns="" id="{06BF5B32-47C6-4B79-8349-374FCD48DDE0}"/>
              </a:ext>
            </a:extLst>
          </p:cNvPr>
          <p:cNvSpPr/>
          <p:nvPr/>
        </p:nvSpPr>
        <p:spPr bwMode="auto">
          <a:xfrm>
            <a:off x="482628" y="2131534"/>
            <a:ext cx="228600" cy="241300"/>
          </a:xfrm>
          <a:prstGeom prst="ellipse">
            <a:avLst/>
          </a:prstGeom>
          <a:solidFill>
            <a:srgbClr val="FF3300"/>
          </a:soli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1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sp>
        <p:nvSpPr>
          <p:cNvPr id="53" name="타원 52">
            <a:extLst>
              <a:ext uri="{FF2B5EF4-FFF2-40B4-BE49-F238E27FC236}">
                <a16:creationId xmlns:a16="http://schemas.microsoft.com/office/drawing/2014/main" xmlns="" id="{13F2188F-2D12-4C51-95D5-983B1461BA23}"/>
              </a:ext>
            </a:extLst>
          </p:cNvPr>
          <p:cNvSpPr/>
          <p:nvPr/>
        </p:nvSpPr>
        <p:spPr bwMode="auto">
          <a:xfrm>
            <a:off x="482628" y="4867617"/>
            <a:ext cx="228600" cy="241300"/>
          </a:xfrm>
          <a:prstGeom prst="ellipse">
            <a:avLst/>
          </a:prstGeom>
          <a:solidFill>
            <a:srgbClr val="FF3300"/>
          </a:soli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4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sp>
        <p:nvSpPr>
          <p:cNvPr id="55" name="타원 54">
            <a:extLst>
              <a:ext uri="{FF2B5EF4-FFF2-40B4-BE49-F238E27FC236}">
                <a16:creationId xmlns:a16="http://schemas.microsoft.com/office/drawing/2014/main" xmlns="" id="{E4596258-0663-472D-A08B-181D11DB001B}"/>
              </a:ext>
            </a:extLst>
          </p:cNvPr>
          <p:cNvSpPr/>
          <p:nvPr/>
        </p:nvSpPr>
        <p:spPr bwMode="auto">
          <a:xfrm>
            <a:off x="5625164" y="2493270"/>
            <a:ext cx="228600" cy="241300"/>
          </a:xfrm>
          <a:prstGeom prst="ellipse">
            <a:avLst/>
          </a:prstGeom>
          <a:solidFill>
            <a:srgbClr val="FF3300"/>
          </a:soli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3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sp>
        <p:nvSpPr>
          <p:cNvPr id="56" name="직사각형 55">
            <a:extLst>
              <a:ext uri="{FF2B5EF4-FFF2-40B4-BE49-F238E27FC236}">
                <a16:creationId xmlns:a16="http://schemas.microsoft.com/office/drawing/2014/main" xmlns="" id="{9DE5F425-961D-4196-A396-E4F93757DD58}"/>
              </a:ext>
            </a:extLst>
          </p:cNvPr>
          <p:cNvSpPr/>
          <p:nvPr/>
        </p:nvSpPr>
        <p:spPr>
          <a:xfrm>
            <a:off x="5853764" y="2479418"/>
            <a:ext cx="1731564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91440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ko-KR" altLang="en-US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폰트 목록을 저장합니다</a:t>
            </a:r>
            <a:r>
              <a:rPr lang="en-US" altLang="ko-KR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.</a:t>
            </a:r>
          </a:p>
        </p:txBody>
      </p:sp>
      <p:sp>
        <p:nvSpPr>
          <p:cNvPr id="26" name="직사각형 25">
            <a:extLst>
              <a:ext uri="{FF2B5EF4-FFF2-40B4-BE49-F238E27FC236}">
                <a16:creationId xmlns:a16="http://schemas.microsoft.com/office/drawing/2014/main" xmlns="" id="{3B8BD29E-6358-4831-A2BC-92FCCE34EF95}"/>
              </a:ext>
            </a:extLst>
          </p:cNvPr>
          <p:cNvSpPr/>
          <p:nvPr/>
        </p:nvSpPr>
        <p:spPr>
          <a:xfrm>
            <a:off x="1297966" y="2273481"/>
            <a:ext cx="665814" cy="263074"/>
          </a:xfrm>
          <a:prstGeom prst="rect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xmlns="" id="{CB2EA85F-5267-48AA-B116-7D4908DC1C4E}"/>
              </a:ext>
            </a:extLst>
          </p:cNvPr>
          <p:cNvSpPr/>
          <p:nvPr/>
        </p:nvSpPr>
        <p:spPr>
          <a:xfrm>
            <a:off x="2428276" y="5059505"/>
            <a:ext cx="1107522" cy="365677"/>
          </a:xfrm>
          <a:prstGeom prst="rect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타원 27">
            <a:extLst>
              <a:ext uri="{FF2B5EF4-FFF2-40B4-BE49-F238E27FC236}">
                <a16:creationId xmlns:a16="http://schemas.microsoft.com/office/drawing/2014/main" xmlns="" id="{239A2D64-380F-4D8A-9F13-7428A3167E96}"/>
              </a:ext>
            </a:extLst>
          </p:cNvPr>
          <p:cNvSpPr/>
          <p:nvPr/>
        </p:nvSpPr>
        <p:spPr bwMode="auto">
          <a:xfrm>
            <a:off x="1842423" y="2136854"/>
            <a:ext cx="228600" cy="241300"/>
          </a:xfrm>
          <a:prstGeom prst="ellipse">
            <a:avLst/>
          </a:prstGeom>
          <a:solidFill>
            <a:srgbClr val="FF3300"/>
          </a:soli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2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sp>
        <p:nvSpPr>
          <p:cNvPr id="29" name="직사각형 28">
            <a:extLst>
              <a:ext uri="{FF2B5EF4-FFF2-40B4-BE49-F238E27FC236}">
                <a16:creationId xmlns:a16="http://schemas.microsoft.com/office/drawing/2014/main" xmlns="" id="{CF378B3F-F619-4681-8BC0-887DF1045567}"/>
              </a:ext>
            </a:extLst>
          </p:cNvPr>
          <p:cNvSpPr/>
          <p:nvPr/>
        </p:nvSpPr>
        <p:spPr>
          <a:xfrm>
            <a:off x="4824548" y="2252184"/>
            <a:ext cx="505955" cy="263074"/>
          </a:xfrm>
          <a:prstGeom prst="rect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타원 29">
            <a:extLst>
              <a:ext uri="{FF2B5EF4-FFF2-40B4-BE49-F238E27FC236}">
                <a16:creationId xmlns:a16="http://schemas.microsoft.com/office/drawing/2014/main" xmlns="" id="{CB66D897-E1BD-4F9C-A01D-B97173283E20}"/>
              </a:ext>
            </a:extLst>
          </p:cNvPr>
          <p:cNvSpPr/>
          <p:nvPr/>
        </p:nvSpPr>
        <p:spPr bwMode="auto">
          <a:xfrm>
            <a:off x="2288434" y="5319086"/>
            <a:ext cx="228600" cy="241300"/>
          </a:xfrm>
          <a:prstGeom prst="ellipse">
            <a:avLst/>
          </a:prstGeom>
          <a:solidFill>
            <a:srgbClr val="FF3300"/>
          </a:soli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5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sp>
        <p:nvSpPr>
          <p:cNvPr id="31" name="타원 30">
            <a:extLst>
              <a:ext uri="{FF2B5EF4-FFF2-40B4-BE49-F238E27FC236}">
                <a16:creationId xmlns:a16="http://schemas.microsoft.com/office/drawing/2014/main" xmlns="" id="{94BFF6B2-1146-4225-AE54-E62FE8092763}"/>
              </a:ext>
            </a:extLst>
          </p:cNvPr>
          <p:cNvSpPr/>
          <p:nvPr/>
        </p:nvSpPr>
        <p:spPr bwMode="auto">
          <a:xfrm>
            <a:off x="4710248" y="2136854"/>
            <a:ext cx="228600" cy="241300"/>
          </a:xfrm>
          <a:prstGeom prst="ellipse">
            <a:avLst/>
          </a:prstGeom>
          <a:solidFill>
            <a:srgbClr val="FF3300"/>
          </a:soli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3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sp>
        <p:nvSpPr>
          <p:cNvPr id="32" name="타원 31">
            <a:extLst>
              <a:ext uri="{FF2B5EF4-FFF2-40B4-BE49-F238E27FC236}">
                <a16:creationId xmlns:a16="http://schemas.microsoft.com/office/drawing/2014/main" xmlns="" id="{31AB1545-C3AA-4B1F-ADF1-E507F487EF6D}"/>
              </a:ext>
            </a:extLst>
          </p:cNvPr>
          <p:cNvSpPr/>
          <p:nvPr/>
        </p:nvSpPr>
        <p:spPr bwMode="auto">
          <a:xfrm>
            <a:off x="5625164" y="2807291"/>
            <a:ext cx="228600" cy="241300"/>
          </a:xfrm>
          <a:prstGeom prst="ellipse">
            <a:avLst/>
          </a:prstGeom>
          <a:solidFill>
            <a:srgbClr val="FF3300"/>
          </a:soli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00" kern="0" dirty="0">
                <a:solidFill>
                  <a:srgbClr val="FFFF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4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sp>
        <p:nvSpPr>
          <p:cNvPr id="33" name="직사각형 32">
            <a:extLst>
              <a:ext uri="{FF2B5EF4-FFF2-40B4-BE49-F238E27FC236}">
                <a16:creationId xmlns:a16="http://schemas.microsoft.com/office/drawing/2014/main" xmlns="" id="{01A1AE99-A58A-46E4-B012-71D1A14E2704}"/>
              </a:ext>
            </a:extLst>
          </p:cNvPr>
          <p:cNvSpPr/>
          <p:nvPr/>
        </p:nvSpPr>
        <p:spPr>
          <a:xfrm>
            <a:off x="5853764" y="2793439"/>
            <a:ext cx="2677336" cy="141577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91440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ko-KR" altLang="en-US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추가로 설치한 폰트</a:t>
            </a:r>
            <a:r>
              <a:rPr lang="en-US" altLang="ko-KR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 </a:t>
            </a:r>
            <a:r>
              <a:rPr lang="ko-KR" altLang="en-US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정보를 보여줍니다</a:t>
            </a:r>
            <a:r>
              <a:rPr lang="en-US" altLang="ko-KR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.</a:t>
            </a:r>
          </a:p>
          <a:p>
            <a:pPr marL="171450" lvl="0" indent="-171450" defTabSz="914400" fontAlgn="base">
              <a:spcBef>
                <a:spcPct val="50000"/>
              </a:spcBef>
              <a:spcAft>
                <a:spcPct val="0"/>
              </a:spcAft>
              <a:buFontTx/>
              <a:buChar char="-"/>
              <a:defRPr/>
            </a:pPr>
            <a:r>
              <a:rPr lang="ko-KR" altLang="en-US" sz="1000" kern="0">
                <a:solidFill>
                  <a:srgbClr val="000000"/>
                </a:solidFill>
                <a:latin typeface="맑은 고딕" panose="020B0503020000020004" pitchFamily="50" charset="-127"/>
              </a:rPr>
              <a:t>순번</a:t>
            </a:r>
            <a:endParaRPr lang="en-US" altLang="ko-KR" sz="1000" kern="0" dirty="0">
              <a:solidFill>
                <a:srgbClr val="000000"/>
              </a:solidFill>
              <a:latin typeface="맑은 고딕" panose="020B0503020000020004" pitchFamily="50" charset="-127"/>
            </a:endParaRPr>
          </a:p>
          <a:p>
            <a:pPr marL="171450" lvl="0" indent="-171450" defTabSz="914400" fontAlgn="base">
              <a:spcBef>
                <a:spcPct val="50000"/>
              </a:spcBef>
              <a:spcAft>
                <a:spcPct val="0"/>
              </a:spcAft>
              <a:buFontTx/>
              <a:buChar char="-"/>
              <a:defRPr/>
            </a:pPr>
            <a:r>
              <a:rPr lang="ko-KR" altLang="en-US" sz="1000" kern="0" dirty="0" err="1">
                <a:solidFill>
                  <a:srgbClr val="000000"/>
                </a:solidFill>
                <a:latin typeface="맑은 고딕" panose="020B0503020000020004" pitchFamily="50" charset="-127"/>
              </a:rPr>
              <a:t>폰트명</a:t>
            </a:r>
            <a:endParaRPr lang="en-US" altLang="ko-KR" sz="1000" kern="0" dirty="0">
              <a:solidFill>
                <a:srgbClr val="000000"/>
              </a:solidFill>
              <a:latin typeface="맑은 고딕" panose="020B0503020000020004" pitchFamily="50" charset="-127"/>
            </a:endParaRPr>
          </a:p>
          <a:p>
            <a:pPr marL="171450" lvl="0" indent="-171450" defTabSz="914400" fontAlgn="base">
              <a:spcBef>
                <a:spcPct val="50000"/>
              </a:spcBef>
              <a:spcAft>
                <a:spcPct val="0"/>
              </a:spcAft>
              <a:buFontTx/>
              <a:buChar char="-"/>
              <a:defRPr/>
            </a:pPr>
            <a:r>
              <a:rPr lang="ko-KR" altLang="en-US" sz="1000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파일명</a:t>
            </a:r>
            <a:endParaRPr lang="en-US" altLang="ko-KR" sz="1000" kern="0" dirty="0">
              <a:solidFill>
                <a:srgbClr val="000000"/>
              </a:solidFill>
              <a:latin typeface="맑은 고딕" panose="020B0503020000020004" pitchFamily="50" charset="-127"/>
            </a:endParaRPr>
          </a:p>
          <a:p>
            <a:pPr marL="171450" lvl="0" indent="-171450" defTabSz="914400" fontAlgn="base">
              <a:spcBef>
                <a:spcPct val="50000"/>
              </a:spcBef>
              <a:spcAft>
                <a:spcPct val="0"/>
              </a:spcAft>
              <a:buFontTx/>
              <a:buChar char="-"/>
              <a:defRPr/>
            </a:pPr>
            <a:r>
              <a:rPr lang="ko-KR" altLang="en-US" sz="1000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제작업체</a:t>
            </a:r>
            <a:endParaRPr lang="en-US" altLang="ko-KR" sz="1000" kern="0" dirty="0">
              <a:solidFill>
                <a:srgbClr val="000000"/>
              </a:solidFill>
              <a:latin typeface="맑은 고딕" panose="020B0503020000020004" pitchFamily="50" charset="-127"/>
            </a:endParaRPr>
          </a:p>
          <a:p>
            <a:pPr marL="171450" lvl="0" indent="-171450" defTabSz="914400" fontAlgn="base">
              <a:spcBef>
                <a:spcPct val="50000"/>
              </a:spcBef>
              <a:spcAft>
                <a:spcPct val="0"/>
              </a:spcAft>
              <a:buFontTx/>
              <a:buChar char="-"/>
              <a:defRPr/>
            </a:pPr>
            <a:r>
              <a:rPr lang="ko-KR" altLang="en-US" sz="1000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발견장소</a:t>
            </a:r>
            <a:endParaRPr lang="en-US" altLang="ko-KR" sz="1000" kern="0" dirty="0">
              <a:solidFill>
                <a:srgbClr val="000000"/>
              </a:solidFill>
              <a:latin typeface="맑은 고딕" panose="020B0503020000020004" pitchFamily="50" charset="-127"/>
            </a:endParaRPr>
          </a:p>
        </p:txBody>
      </p:sp>
      <p:sp>
        <p:nvSpPr>
          <p:cNvPr id="34" name="타원 33">
            <a:extLst>
              <a:ext uri="{FF2B5EF4-FFF2-40B4-BE49-F238E27FC236}">
                <a16:creationId xmlns:a16="http://schemas.microsoft.com/office/drawing/2014/main" xmlns="" id="{5E00CC55-973E-479B-9BCA-4924DB5E5AD3}"/>
              </a:ext>
            </a:extLst>
          </p:cNvPr>
          <p:cNvSpPr/>
          <p:nvPr/>
        </p:nvSpPr>
        <p:spPr bwMode="auto">
          <a:xfrm>
            <a:off x="5625164" y="4236915"/>
            <a:ext cx="228600" cy="241300"/>
          </a:xfrm>
          <a:prstGeom prst="ellipse">
            <a:avLst/>
          </a:prstGeom>
          <a:solidFill>
            <a:srgbClr val="FF3300"/>
          </a:soli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5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sp>
        <p:nvSpPr>
          <p:cNvPr id="35" name="직사각형 34">
            <a:extLst>
              <a:ext uri="{FF2B5EF4-FFF2-40B4-BE49-F238E27FC236}">
                <a16:creationId xmlns:a16="http://schemas.microsoft.com/office/drawing/2014/main" xmlns="" id="{78A6BB30-8701-4C65-9B67-8E891D5AD586}"/>
              </a:ext>
            </a:extLst>
          </p:cNvPr>
          <p:cNvSpPr/>
          <p:nvPr/>
        </p:nvSpPr>
        <p:spPr>
          <a:xfrm>
            <a:off x="5853764" y="4223063"/>
            <a:ext cx="1872629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91440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ko-KR" altLang="en-US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선택된 폰트를 삭제합니다</a:t>
            </a:r>
            <a:r>
              <a:rPr lang="en-US" altLang="ko-KR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.</a:t>
            </a:r>
          </a:p>
        </p:txBody>
      </p:sp>
      <p:sp>
        <p:nvSpPr>
          <p:cNvPr id="36" name="제목 1">
            <a:extLst>
              <a:ext uri="{FF2B5EF4-FFF2-40B4-BE49-F238E27FC236}">
                <a16:creationId xmlns:a16="http://schemas.microsoft.com/office/drawing/2014/main" xmlns="" id="{CEFF1C15-B1EB-4869-9C35-6BBCC1C6FBF6}"/>
              </a:ext>
            </a:extLst>
          </p:cNvPr>
          <p:cNvSpPr txBox="1">
            <a:spLocks/>
          </p:cNvSpPr>
          <p:nvPr/>
        </p:nvSpPr>
        <p:spPr>
          <a:xfrm>
            <a:off x="415181" y="60968"/>
            <a:ext cx="3259836" cy="363073"/>
          </a:xfrm>
          <a:prstGeom prst="rect">
            <a:avLst/>
          </a:prstGeom>
        </p:spPr>
        <p:txBody>
          <a:bodyPr anchor="ctr"/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2200" b="0" kern="1200" cap="none" spc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cs typeface="+mj-cs"/>
              </a:defRPr>
            </a:lvl1pPr>
          </a:lstStyle>
          <a:p>
            <a:r>
              <a:rPr lang="ko-KR" altLang="en-US" sz="2000" b="1" dirty="0">
                <a:solidFill>
                  <a:schemeClr val="tx1"/>
                </a:solidFill>
                <a:latin typeface="+mj-ea"/>
                <a:ea typeface="+mj-ea"/>
              </a:rPr>
              <a:t>추가설치폰트 점검결과</a:t>
            </a:r>
          </a:p>
        </p:txBody>
      </p:sp>
    </p:spTree>
    <p:extLst>
      <p:ext uri="{BB962C8B-B14F-4D97-AF65-F5344CB8AC3E}">
        <p14:creationId xmlns:p14="http://schemas.microsoft.com/office/powerpoint/2010/main" val="288710794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그림 16">
            <a:extLst>
              <a:ext uri="{FF2B5EF4-FFF2-40B4-BE49-F238E27FC236}">
                <a16:creationId xmlns:a16="http://schemas.microsoft.com/office/drawing/2014/main" xmlns="" id="{72C958C0-B21A-4B7B-B458-DD4CD889FB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8465" y="1833463"/>
            <a:ext cx="4876967" cy="3657725"/>
          </a:xfrm>
          <a:prstGeom prst="rect">
            <a:avLst/>
          </a:prstGeom>
        </p:spPr>
      </p:pic>
      <p:pic>
        <p:nvPicPr>
          <p:cNvPr id="18" name="그림 17">
            <a:extLst>
              <a:ext uri="{FF2B5EF4-FFF2-40B4-BE49-F238E27FC236}">
                <a16:creationId xmlns:a16="http://schemas.microsoft.com/office/drawing/2014/main" xmlns="" id="{F00C017C-C7A8-437D-B034-D031DB7BBD7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34" y="47834"/>
            <a:ext cx="363073" cy="363073"/>
          </a:xfrm>
          <a:prstGeom prst="rect">
            <a:avLst/>
          </a:prstGeom>
        </p:spPr>
      </p:pic>
      <p:pic>
        <p:nvPicPr>
          <p:cNvPr id="23" name="Picture 5" descr="png_13">
            <a:extLst>
              <a:ext uri="{FF2B5EF4-FFF2-40B4-BE49-F238E27FC236}">
                <a16:creationId xmlns:a16="http://schemas.microsoft.com/office/drawing/2014/main" xmlns="" id="{72654354-54B5-430D-AB37-E98F9125C3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22051" y="947719"/>
            <a:ext cx="261938" cy="24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Text Box 6">
            <a:extLst>
              <a:ext uri="{FF2B5EF4-FFF2-40B4-BE49-F238E27FC236}">
                <a16:creationId xmlns:a16="http://schemas.microsoft.com/office/drawing/2014/main" xmlns="" id="{A1E25A5D-82E5-47A5-9B80-7E556178FA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3989" y="915969"/>
            <a:ext cx="7470775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 latinLnBrk="0">
              <a:spcBef>
                <a:spcPct val="50000"/>
              </a:spcBef>
              <a:spcAft>
                <a:spcPct val="0"/>
              </a:spcAft>
            </a:pPr>
            <a:r>
              <a:rPr lang="ko-KR" altLang="en-US" sz="14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추가설치폰트 점검결과 구분</a:t>
            </a:r>
            <a:endParaRPr lang="en-US" altLang="ko-KR" sz="1400" b="1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6" name="직사각형 45">
            <a:extLst>
              <a:ext uri="{FF2B5EF4-FFF2-40B4-BE49-F238E27FC236}">
                <a16:creationId xmlns:a16="http://schemas.microsoft.com/office/drawing/2014/main" xmlns="" id="{DC937DBD-735D-4F2E-A836-70C5F59B75E2}"/>
              </a:ext>
            </a:extLst>
          </p:cNvPr>
          <p:cNvSpPr/>
          <p:nvPr/>
        </p:nvSpPr>
        <p:spPr>
          <a:xfrm>
            <a:off x="596928" y="2793281"/>
            <a:ext cx="4728836" cy="1527985"/>
          </a:xfrm>
          <a:prstGeom prst="rect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8" name="타원 47">
            <a:extLst>
              <a:ext uri="{FF2B5EF4-FFF2-40B4-BE49-F238E27FC236}">
                <a16:creationId xmlns:a16="http://schemas.microsoft.com/office/drawing/2014/main" xmlns="" id="{E1033669-1EF7-4F9B-A7EA-72CACF680320}"/>
              </a:ext>
            </a:extLst>
          </p:cNvPr>
          <p:cNvSpPr/>
          <p:nvPr/>
        </p:nvSpPr>
        <p:spPr bwMode="auto">
          <a:xfrm>
            <a:off x="5625164" y="1833463"/>
            <a:ext cx="228600" cy="241300"/>
          </a:xfrm>
          <a:prstGeom prst="ellipse">
            <a:avLst/>
          </a:prstGeom>
          <a:solidFill>
            <a:srgbClr val="FF3300"/>
          </a:soli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1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sp>
        <p:nvSpPr>
          <p:cNvPr id="49" name="직사각형 48">
            <a:extLst>
              <a:ext uri="{FF2B5EF4-FFF2-40B4-BE49-F238E27FC236}">
                <a16:creationId xmlns:a16="http://schemas.microsoft.com/office/drawing/2014/main" xmlns="" id="{5B499CD5-C34D-4F1E-A132-A67FD57865EB}"/>
              </a:ext>
            </a:extLst>
          </p:cNvPr>
          <p:cNvSpPr/>
          <p:nvPr/>
        </p:nvSpPr>
        <p:spPr>
          <a:xfrm>
            <a:off x="5853625" y="2352477"/>
            <a:ext cx="2972289" cy="5155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91440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ko-KR" altLang="en-US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추가설치폰트 중</a:t>
            </a:r>
            <a:r>
              <a:rPr lang="en-US" altLang="ko-KR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 </a:t>
            </a:r>
            <a:r>
              <a:rPr lang="ko-KR" altLang="en-US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유료 폰트 목록에 등록되지</a:t>
            </a:r>
            <a:endParaRPr lang="en-US" altLang="ko-KR" sz="1100" b="1" kern="0" dirty="0">
              <a:solidFill>
                <a:srgbClr val="000000"/>
              </a:solidFill>
              <a:latin typeface="맑은 고딕" panose="020B0503020000020004" pitchFamily="50" charset="-127"/>
            </a:endParaRPr>
          </a:p>
          <a:p>
            <a:pPr lvl="0" defTabSz="91440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ko-KR" altLang="en-US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않은 폰트</a:t>
            </a:r>
            <a:r>
              <a:rPr lang="en-US" altLang="ko-KR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 ‘</a:t>
            </a:r>
            <a:r>
              <a:rPr lang="ko-KR" altLang="en-US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검정색</a:t>
            </a:r>
            <a:r>
              <a:rPr lang="en-US" altLang="ko-KR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’ </a:t>
            </a:r>
            <a:r>
              <a:rPr lang="ko-KR" altLang="en-US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으로 표시</a:t>
            </a:r>
            <a:endParaRPr lang="en-US" altLang="ko-KR" sz="1100" b="1" kern="0" dirty="0">
              <a:solidFill>
                <a:srgbClr val="000000"/>
              </a:solidFill>
              <a:latin typeface="맑은 고딕" panose="020B0503020000020004" pitchFamily="50" charset="-127"/>
            </a:endParaRPr>
          </a:p>
        </p:txBody>
      </p:sp>
      <p:sp>
        <p:nvSpPr>
          <p:cNvPr id="50" name="타원 49">
            <a:extLst>
              <a:ext uri="{FF2B5EF4-FFF2-40B4-BE49-F238E27FC236}">
                <a16:creationId xmlns:a16="http://schemas.microsoft.com/office/drawing/2014/main" xmlns="" id="{E130CC53-A74C-4B1B-95DA-51B376FFB644}"/>
              </a:ext>
            </a:extLst>
          </p:cNvPr>
          <p:cNvSpPr/>
          <p:nvPr/>
        </p:nvSpPr>
        <p:spPr bwMode="auto">
          <a:xfrm>
            <a:off x="5625164" y="2406489"/>
            <a:ext cx="228600" cy="241300"/>
          </a:xfrm>
          <a:prstGeom prst="ellipse">
            <a:avLst/>
          </a:prstGeom>
          <a:solidFill>
            <a:srgbClr val="FF3300"/>
          </a:soli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2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sp>
        <p:nvSpPr>
          <p:cNvPr id="51" name="직사각형 50">
            <a:extLst>
              <a:ext uri="{FF2B5EF4-FFF2-40B4-BE49-F238E27FC236}">
                <a16:creationId xmlns:a16="http://schemas.microsoft.com/office/drawing/2014/main" xmlns="" id="{396E3C76-55F5-4DCF-A608-5027234B6FD9}"/>
              </a:ext>
            </a:extLst>
          </p:cNvPr>
          <p:cNvSpPr/>
          <p:nvPr/>
        </p:nvSpPr>
        <p:spPr>
          <a:xfrm>
            <a:off x="5871003" y="1778205"/>
            <a:ext cx="3120597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91440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ko-KR" altLang="en-US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추가설치폰트 </a:t>
            </a:r>
            <a:r>
              <a:rPr lang="ko-KR" altLang="en-US" sz="1100" b="1" kern="0">
                <a:solidFill>
                  <a:srgbClr val="000000"/>
                </a:solidFill>
                <a:latin typeface="맑은 고딕" panose="020B0503020000020004" pitchFamily="50" charset="-127"/>
              </a:rPr>
              <a:t>중</a:t>
            </a:r>
            <a:r>
              <a:rPr lang="en-US" altLang="ko-KR" sz="1100" b="1" kern="0">
                <a:solidFill>
                  <a:srgbClr val="000000"/>
                </a:solidFill>
                <a:latin typeface="맑은 고딕" panose="020B0503020000020004" pitchFamily="50" charset="-127"/>
              </a:rPr>
              <a:t> </a:t>
            </a:r>
            <a:r>
              <a:rPr lang="ko-KR" altLang="en-US" sz="1100" b="1" kern="0">
                <a:solidFill>
                  <a:srgbClr val="000000"/>
                </a:solidFill>
                <a:latin typeface="맑은 고딕" panose="020B0503020000020004" pitchFamily="50" charset="-127"/>
              </a:rPr>
              <a:t>유료 폰트는</a:t>
            </a:r>
            <a:r>
              <a:rPr lang="en-US" altLang="ko-KR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 </a:t>
            </a:r>
            <a:r>
              <a:rPr lang="en-US" altLang="ko-KR" sz="1100" b="1" kern="0">
                <a:solidFill>
                  <a:srgbClr val="000000"/>
                </a:solidFill>
                <a:latin typeface="맑은 고딕" panose="020B0503020000020004" pitchFamily="50" charset="-127"/>
              </a:rPr>
              <a:t>‘</a:t>
            </a:r>
            <a:r>
              <a:rPr lang="ko-KR" altLang="en-US" sz="1100" b="1" kern="0" dirty="0">
                <a:solidFill>
                  <a:srgbClr val="FF0000"/>
                </a:solidFill>
                <a:latin typeface="맑은 고딕" panose="020B0503020000020004" pitchFamily="50" charset="-127"/>
              </a:rPr>
              <a:t>빨간색</a:t>
            </a:r>
            <a:r>
              <a:rPr lang="en-US" altLang="ko-KR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’ </a:t>
            </a:r>
            <a:r>
              <a:rPr lang="ko-KR" altLang="en-US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으로 </a:t>
            </a:r>
            <a:r>
              <a:rPr lang="ko-KR" altLang="en-US" sz="1100" b="1" kern="0">
                <a:solidFill>
                  <a:srgbClr val="000000"/>
                </a:solidFill>
                <a:latin typeface="맑은 고딕" panose="020B0503020000020004" pitchFamily="50" charset="-127"/>
              </a:rPr>
              <a:t>표시 </a:t>
            </a:r>
            <a:r>
              <a:rPr lang="en-US" altLang="ko-KR" sz="1100" b="1" kern="0">
                <a:solidFill>
                  <a:srgbClr val="000000"/>
                </a:solidFill>
                <a:latin typeface="맑은 고딕" panose="020B0503020000020004" pitchFamily="50" charset="-127"/>
              </a:rPr>
              <a:t>( </a:t>
            </a:r>
            <a:r>
              <a:rPr lang="ko-KR" altLang="en-US" sz="1100" b="1" kern="0">
                <a:solidFill>
                  <a:srgbClr val="000000"/>
                </a:solidFill>
                <a:latin typeface="맑은 고딕" panose="020B0503020000020004" pitchFamily="50" charset="-127"/>
              </a:rPr>
              <a:t>세심한 검토가 필요합니다</a:t>
            </a:r>
            <a:r>
              <a:rPr lang="en-US" altLang="ko-KR" sz="1100" b="1" kern="0">
                <a:solidFill>
                  <a:srgbClr val="000000"/>
                </a:solidFill>
                <a:latin typeface="맑은 고딕" panose="020B0503020000020004" pitchFamily="50" charset="-127"/>
              </a:rPr>
              <a:t>.)</a:t>
            </a:r>
            <a:endParaRPr lang="en-US" altLang="ko-KR" sz="1100" b="1" kern="0" dirty="0">
              <a:solidFill>
                <a:srgbClr val="000000"/>
              </a:solidFill>
              <a:latin typeface="맑은 고딕" panose="020B0503020000020004" pitchFamily="50" charset="-127"/>
            </a:endParaRPr>
          </a:p>
        </p:txBody>
      </p:sp>
      <p:sp>
        <p:nvSpPr>
          <p:cNvPr id="36" name="직사각형 35">
            <a:extLst>
              <a:ext uri="{FF2B5EF4-FFF2-40B4-BE49-F238E27FC236}">
                <a16:creationId xmlns:a16="http://schemas.microsoft.com/office/drawing/2014/main" xmlns="" id="{497C9840-7460-4F42-B0F8-B20425F4CF8F}"/>
              </a:ext>
            </a:extLst>
          </p:cNvPr>
          <p:cNvSpPr/>
          <p:nvPr/>
        </p:nvSpPr>
        <p:spPr>
          <a:xfrm>
            <a:off x="596928" y="4383480"/>
            <a:ext cx="4728836" cy="475903"/>
          </a:xfrm>
          <a:prstGeom prst="rect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2" name="타원 51">
            <a:extLst>
              <a:ext uri="{FF2B5EF4-FFF2-40B4-BE49-F238E27FC236}">
                <a16:creationId xmlns:a16="http://schemas.microsoft.com/office/drawing/2014/main" xmlns="" id="{06BF5B32-47C6-4B79-8349-374FCD48DDE0}"/>
              </a:ext>
            </a:extLst>
          </p:cNvPr>
          <p:cNvSpPr/>
          <p:nvPr/>
        </p:nvSpPr>
        <p:spPr bwMode="auto">
          <a:xfrm>
            <a:off x="407751" y="2669756"/>
            <a:ext cx="228600" cy="241300"/>
          </a:xfrm>
          <a:prstGeom prst="ellipse">
            <a:avLst/>
          </a:prstGeom>
          <a:solidFill>
            <a:srgbClr val="FF3300"/>
          </a:soli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1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sp>
        <p:nvSpPr>
          <p:cNvPr id="28" name="타원 27">
            <a:extLst>
              <a:ext uri="{FF2B5EF4-FFF2-40B4-BE49-F238E27FC236}">
                <a16:creationId xmlns:a16="http://schemas.microsoft.com/office/drawing/2014/main" xmlns="" id="{239A2D64-380F-4D8A-9F13-7428A3167E96}"/>
              </a:ext>
            </a:extLst>
          </p:cNvPr>
          <p:cNvSpPr/>
          <p:nvPr/>
        </p:nvSpPr>
        <p:spPr bwMode="auto">
          <a:xfrm>
            <a:off x="415181" y="4277721"/>
            <a:ext cx="228600" cy="241300"/>
          </a:xfrm>
          <a:prstGeom prst="ellipse">
            <a:avLst/>
          </a:prstGeom>
          <a:solidFill>
            <a:srgbClr val="FF3300"/>
          </a:soli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2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sp>
        <p:nvSpPr>
          <p:cNvPr id="40" name="제목 1">
            <a:extLst>
              <a:ext uri="{FF2B5EF4-FFF2-40B4-BE49-F238E27FC236}">
                <a16:creationId xmlns:a16="http://schemas.microsoft.com/office/drawing/2014/main" xmlns="" id="{5772FF7A-E305-4A70-8B0D-EEC11B9023A1}"/>
              </a:ext>
            </a:extLst>
          </p:cNvPr>
          <p:cNvSpPr txBox="1">
            <a:spLocks/>
          </p:cNvSpPr>
          <p:nvPr/>
        </p:nvSpPr>
        <p:spPr>
          <a:xfrm>
            <a:off x="415181" y="60968"/>
            <a:ext cx="3259836" cy="363073"/>
          </a:xfrm>
          <a:prstGeom prst="rect">
            <a:avLst/>
          </a:prstGeom>
        </p:spPr>
        <p:txBody>
          <a:bodyPr anchor="ctr"/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2200" b="0" kern="1200" cap="none" spc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cs typeface="+mj-cs"/>
              </a:defRPr>
            </a:lvl1pPr>
          </a:lstStyle>
          <a:p>
            <a:r>
              <a:rPr lang="ko-KR" altLang="en-US" sz="2000" b="1" dirty="0">
                <a:solidFill>
                  <a:schemeClr val="tx1"/>
                </a:solidFill>
                <a:latin typeface="+mj-ea"/>
                <a:ea typeface="+mj-ea"/>
              </a:rPr>
              <a:t>추가설치폰트 점검결과</a:t>
            </a:r>
          </a:p>
        </p:txBody>
      </p:sp>
      <p:sp>
        <p:nvSpPr>
          <p:cNvPr id="41" name="직사각형 40">
            <a:extLst>
              <a:ext uri="{FF2B5EF4-FFF2-40B4-BE49-F238E27FC236}">
                <a16:creationId xmlns:a16="http://schemas.microsoft.com/office/drawing/2014/main" xmlns="" id="{462C3AD9-D5CE-4EFD-931B-146DEFB47A7B}"/>
              </a:ext>
            </a:extLst>
          </p:cNvPr>
          <p:cNvSpPr/>
          <p:nvPr/>
        </p:nvSpPr>
        <p:spPr>
          <a:xfrm>
            <a:off x="1241266" y="5845206"/>
            <a:ext cx="656622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91440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altLang="ko-KR" sz="1400" b="1" kern="0" dirty="0">
                <a:solidFill>
                  <a:srgbClr val="FF0000"/>
                </a:solidFill>
                <a:latin typeface="맑은 고딕" panose="020B0503020000020004" pitchFamily="50" charset="-127"/>
              </a:rPr>
              <a:t>※ </a:t>
            </a:r>
            <a:r>
              <a:rPr lang="ko-KR" altLang="en-US" sz="1400" b="1" kern="0" dirty="0">
                <a:solidFill>
                  <a:srgbClr val="FF0000"/>
                </a:solidFill>
                <a:latin typeface="맑은 고딕" panose="020B0503020000020004" pitchFamily="50" charset="-127"/>
              </a:rPr>
              <a:t>시스템폰트에 설치된 폰트를 </a:t>
            </a:r>
            <a:r>
              <a:rPr lang="ko-KR" altLang="en-US" sz="1400" b="1" kern="0" dirty="0" err="1">
                <a:solidFill>
                  <a:srgbClr val="FF0000"/>
                </a:solidFill>
                <a:latin typeface="맑은 고딕" panose="020B0503020000020004" pitchFamily="50" charset="-127"/>
              </a:rPr>
              <a:t>삭제시</a:t>
            </a:r>
            <a:r>
              <a:rPr lang="ko-KR" altLang="en-US" sz="1400" b="1" kern="0" dirty="0">
                <a:solidFill>
                  <a:srgbClr val="FF0000"/>
                </a:solidFill>
                <a:latin typeface="맑은 고딕" panose="020B0503020000020004" pitchFamily="50" charset="-127"/>
              </a:rPr>
              <a:t> 다른 프로그램에</a:t>
            </a:r>
            <a:r>
              <a:rPr lang="en-US" altLang="ko-KR" sz="1400" b="1" kern="0" dirty="0">
                <a:solidFill>
                  <a:srgbClr val="FF0000"/>
                </a:solidFill>
                <a:latin typeface="맑은 고딕" panose="020B0503020000020004" pitchFamily="50" charset="-127"/>
              </a:rPr>
              <a:t> </a:t>
            </a:r>
            <a:r>
              <a:rPr lang="ko-KR" altLang="en-US" sz="1400" b="1" kern="0" dirty="0">
                <a:solidFill>
                  <a:srgbClr val="FF0000"/>
                </a:solidFill>
                <a:latin typeface="맑은 고딕" panose="020B0503020000020004" pitchFamily="50" charset="-127"/>
              </a:rPr>
              <a:t>영향을 줄 수 있습니다</a:t>
            </a:r>
            <a:r>
              <a:rPr lang="en-US" altLang="ko-KR" sz="1400" b="1" kern="0" dirty="0">
                <a:solidFill>
                  <a:srgbClr val="FF0000"/>
                </a:solidFill>
                <a:latin typeface="맑은 고딕" panose="020B0503020000020004" pitchFamily="50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2163283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그림 31">
            <a:extLst>
              <a:ext uri="{FF2B5EF4-FFF2-40B4-BE49-F238E27FC236}">
                <a16:creationId xmlns:a16="http://schemas.microsoft.com/office/drawing/2014/main" xmlns="" id="{AAF034E9-B444-40A4-A64D-6604EDBC2E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8465" y="1833463"/>
            <a:ext cx="4876967" cy="3657725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xmlns="" id="{B8B4A9FD-D2F7-43D9-9684-8FCCCC760D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9387" y="2748769"/>
            <a:ext cx="3916615" cy="2337918"/>
          </a:xfrm>
          <a:prstGeom prst="rect">
            <a:avLst/>
          </a:prstGeom>
          <a:ln w="15875">
            <a:solidFill>
              <a:srgbClr val="FF0000"/>
            </a:solidFill>
          </a:ln>
        </p:spPr>
      </p:pic>
      <p:pic>
        <p:nvPicPr>
          <p:cNvPr id="18" name="그림 17">
            <a:extLst>
              <a:ext uri="{FF2B5EF4-FFF2-40B4-BE49-F238E27FC236}">
                <a16:creationId xmlns:a16="http://schemas.microsoft.com/office/drawing/2014/main" xmlns="" id="{F00C017C-C7A8-437D-B034-D031DB7BBD7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34" y="47834"/>
            <a:ext cx="363073" cy="363073"/>
          </a:xfrm>
          <a:prstGeom prst="rect">
            <a:avLst/>
          </a:prstGeom>
        </p:spPr>
      </p:pic>
      <p:pic>
        <p:nvPicPr>
          <p:cNvPr id="23" name="Picture 5" descr="png_13">
            <a:extLst>
              <a:ext uri="{FF2B5EF4-FFF2-40B4-BE49-F238E27FC236}">
                <a16:creationId xmlns:a16="http://schemas.microsoft.com/office/drawing/2014/main" xmlns="" id="{72654354-54B5-430D-AB37-E98F9125C3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522051" y="947719"/>
            <a:ext cx="261938" cy="24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Text Box 6">
            <a:extLst>
              <a:ext uri="{FF2B5EF4-FFF2-40B4-BE49-F238E27FC236}">
                <a16:creationId xmlns:a16="http://schemas.microsoft.com/office/drawing/2014/main" xmlns="" id="{A1E25A5D-82E5-47A5-9B80-7E556178FA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3989" y="915969"/>
            <a:ext cx="7470775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 latinLnBrk="0">
              <a:spcBef>
                <a:spcPct val="50000"/>
              </a:spcBef>
              <a:spcAft>
                <a:spcPct val="0"/>
              </a:spcAft>
            </a:pPr>
            <a:r>
              <a:rPr lang="ko-KR" altLang="en-US" sz="14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추가설치폰트 점검결과 저장</a:t>
            </a:r>
            <a:endParaRPr lang="en-US" altLang="ko-KR" sz="1400" b="1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7" name="직사각형 46">
            <a:extLst>
              <a:ext uri="{FF2B5EF4-FFF2-40B4-BE49-F238E27FC236}">
                <a16:creationId xmlns:a16="http://schemas.microsoft.com/office/drawing/2014/main" xmlns="" id="{07F633A7-AAF7-4900-AD0C-C207422E9D2A}"/>
              </a:ext>
            </a:extLst>
          </p:cNvPr>
          <p:cNvSpPr/>
          <p:nvPr/>
        </p:nvSpPr>
        <p:spPr>
          <a:xfrm>
            <a:off x="4776355" y="2234741"/>
            <a:ext cx="598800" cy="321077"/>
          </a:xfrm>
          <a:prstGeom prst="rect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8" name="타원 47">
            <a:extLst>
              <a:ext uri="{FF2B5EF4-FFF2-40B4-BE49-F238E27FC236}">
                <a16:creationId xmlns:a16="http://schemas.microsoft.com/office/drawing/2014/main" xmlns="" id="{E1033669-1EF7-4F9B-A7EA-72CACF680320}"/>
              </a:ext>
            </a:extLst>
          </p:cNvPr>
          <p:cNvSpPr/>
          <p:nvPr/>
        </p:nvSpPr>
        <p:spPr bwMode="auto">
          <a:xfrm>
            <a:off x="5625164" y="1833463"/>
            <a:ext cx="228600" cy="241300"/>
          </a:xfrm>
          <a:prstGeom prst="ellipse">
            <a:avLst/>
          </a:prstGeom>
          <a:solidFill>
            <a:srgbClr val="FF3300"/>
          </a:soli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1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sp>
        <p:nvSpPr>
          <p:cNvPr id="49" name="직사각형 48">
            <a:extLst>
              <a:ext uri="{FF2B5EF4-FFF2-40B4-BE49-F238E27FC236}">
                <a16:creationId xmlns:a16="http://schemas.microsoft.com/office/drawing/2014/main" xmlns="" id="{5B499CD5-C34D-4F1E-A132-A67FD57865EB}"/>
              </a:ext>
            </a:extLst>
          </p:cNvPr>
          <p:cNvSpPr/>
          <p:nvPr/>
        </p:nvSpPr>
        <p:spPr>
          <a:xfrm>
            <a:off x="5853764" y="1819611"/>
            <a:ext cx="3118161" cy="5155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91440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altLang="ko-KR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‘</a:t>
            </a:r>
            <a:r>
              <a:rPr lang="ko-KR" altLang="en-US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저장</a:t>
            </a:r>
            <a:r>
              <a:rPr lang="en-US" altLang="ko-KR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’ </a:t>
            </a:r>
            <a:r>
              <a:rPr lang="ko-KR" altLang="en-US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버튼을 클릭하시면       파일 저장 폼이 </a:t>
            </a:r>
            <a:endParaRPr lang="en-US" altLang="ko-KR" sz="1100" b="1" kern="0" dirty="0">
              <a:solidFill>
                <a:srgbClr val="000000"/>
              </a:solidFill>
              <a:latin typeface="맑은 고딕" panose="020B0503020000020004" pitchFamily="50" charset="-127"/>
            </a:endParaRPr>
          </a:p>
          <a:p>
            <a:pPr lvl="0" defTabSz="91440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ko-KR" altLang="en-US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출력됩니다</a:t>
            </a:r>
            <a:r>
              <a:rPr lang="en-US" altLang="ko-KR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.</a:t>
            </a:r>
          </a:p>
        </p:txBody>
      </p:sp>
      <p:sp>
        <p:nvSpPr>
          <p:cNvPr id="50" name="타원 49">
            <a:extLst>
              <a:ext uri="{FF2B5EF4-FFF2-40B4-BE49-F238E27FC236}">
                <a16:creationId xmlns:a16="http://schemas.microsoft.com/office/drawing/2014/main" xmlns="" id="{E130CC53-A74C-4B1B-95DA-51B376FFB644}"/>
              </a:ext>
            </a:extLst>
          </p:cNvPr>
          <p:cNvSpPr/>
          <p:nvPr/>
        </p:nvSpPr>
        <p:spPr bwMode="auto">
          <a:xfrm>
            <a:off x="5625164" y="2426102"/>
            <a:ext cx="228600" cy="241300"/>
          </a:xfrm>
          <a:prstGeom prst="ellipse">
            <a:avLst/>
          </a:prstGeom>
          <a:solidFill>
            <a:srgbClr val="FF3300"/>
          </a:soli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3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sp>
        <p:nvSpPr>
          <p:cNvPr id="51" name="직사각형 50">
            <a:extLst>
              <a:ext uri="{FF2B5EF4-FFF2-40B4-BE49-F238E27FC236}">
                <a16:creationId xmlns:a16="http://schemas.microsoft.com/office/drawing/2014/main" xmlns="" id="{396E3C76-55F5-4DCF-A608-5027234B6FD9}"/>
              </a:ext>
            </a:extLst>
          </p:cNvPr>
          <p:cNvSpPr/>
          <p:nvPr/>
        </p:nvSpPr>
        <p:spPr>
          <a:xfrm>
            <a:off x="5853764" y="2412250"/>
            <a:ext cx="2909771" cy="102335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91440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ko-KR" altLang="en-US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저장 경로 및 저장 파일명을 입력하시고 </a:t>
            </a:r>
            <a:endParaRPr lang="en-US" altLang="ko-KR" sz="1100" b="1" kern="0" dirty="0">
              <a:solidFill>
                <a:srgbClr val="000000"/>
              </a:solidFill>
              <a:latin typeface="맑은 고딕" panose="020B0503020000020004" pitchFamily="50" charset="-127"/>
            </a:endParaRPr>
          </a:p>
          <a:p>
            <a:pPr lvl="0" defTabSz="91440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altLang="ko-KR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       ‘</a:t>
            </a:r>
            <a:r>
              <a:rPr lang="ko-KR" altLang="en-US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저장</a:t>
            </a:r>
            <a:r>
              <a:rPr lang="en-US" altLang="ko-KR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’ </a:t>
            </a:r>
            <a:r>
              <a:rPr lang="ko-KR" altLang="en-US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버튼을 클릭하시면 </a:t>
            </a:r>
            <a:r>
              <a:rPr lang="en-US" altLang="ko-KR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CSV </a:t>
            </a:r>
            <a:r>
              <a:rPr lang="ko-KR" altLang="en-US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파일로</a:t>
            </a:r>
            <a:endParaRPr lang="en-US" altLang="ko-KR" sz="1100" b="1" kern="0" dirty="0">
              <a:solidFill>
                <a:srgbClr val="000000"/>
              </a:solidFill>
              <a:latin typeface="맑은 고딕" panose="020B0503020000020004" pitchFamily="50" charset="-127"/>
            </a:endParaRPr>
          </a:p>
          <a:p>
            <a:pPr lvl="0" defTabSz="91440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ko-KR" altLang="en-US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저장되며 </a:t>
            </a:r>
            <a:r>
              <a:rPr lang="en-US" altLang="ko-KR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Excel </a:t>
            </a:r>
            <a:r>
              <a:rPr lang="ko-KR" altLang="en-US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에서 열어서 확인하실 수</a:t>
            </a:r>
            <a:endParaRPr lang="en-US" altLang="ko-KR" sz="1100" b="1" kern="0" dirty="0">
              <a:solidFill>
                <a:srgbClr val="000000"/>
              </a:solidFill>
              <a:latin typeface="맑은 고딕" panose="020B0503020000020004" pitchFamily="50" charset="-127"/>
            </a:endParaRPr>
          </a:p>
          <a:p>
            <a:pPr lvl="0" defTabSz="91440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ko-KR" altLang="en-US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있습니다</a:t>
            </a:r>
            <a:r>
              <a:rPr lang="en-US" altLang="ko-KR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.</a:t>
            </a:r>
            <a:endParaRPr lang="en-US" altLang="ko-KR" sz="1000" kern="0" dirty="0">
              <a:solidFill>
                <a:srgbClr val="000000"/>
              </a:solidFill>
              <a:latin typeface="맑은 고딕" panose="020B0503020000020004" pitchFamily="50" charset="-127"/>
            </a:endParaRPr>
          </a:p>
        </p:txBody>
      </p:sp>
      <p:sp>
        <p:nvSpPr>
          <p:cNvPr id="54" name="타원 53">
            <a:extLst>
              <a:ext uri="{FF2B5EF4-FFF2-40B4-BE49-F238E27FC236}">
                <a16:creationId xmlns:a16="http://schemas.microsoft.com/office/drawing/2014/main" xmlns="" id="{DE52C2A6-475C-4E5A-8C74-76E0CA4CDE0B}"/>
              </a:ext>
            </a:extLst>
          </p:cNvPr>
          <p:cNvSpPr/>
          <p:nvPr/>
        </p:nvSpPr>
        <p:spPr bwMode="auto">
          <a:xfrm>
            <a:off x="4662055" y="2137135"/>
            <a:ext cx="228600" cy="241300"/>
          </a:xfrm>
          <a:prstGeom prst="ellipse">
            <a:avLst/>
          </a:prstGeom>
          <a:solidFill>
            <a:srgbClr val="FF3300"/>
          </a:soli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1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sp>
        <p:nvSpPr>
          <p:cNvPr id="22" name="타원 21">
            <a:extLst>
              <a:ext uri="{FF2B5EF4-FFF2-40B4-BE49-F238E27FC236}">
                <a16:creationId xmlns:a16="http://schemas.microsoft.com/office/drawing/2014/main" xmlns="" id="{A2634768-E044-425A-8649-B917396AE8D5}"/>
              </a:ext>
            </a:extLst>
          </p:cNvPr>
          <p:cNvSpPr/>
          <p:nvPr/>
        </p:nvSpPr>
        <p:spPr bwMode="auto">
          <a:xfrm>
            <a:off x="5971394" y="2668720"/>
            <a:ext cx="228600" cy="241300"/>
          </a:xfrm>
          <a:prstGeom prst="ellipse">
            <a:avLst/>
          </a:prstGeom>
          <a:solidFill>
            <a:srgbClr val="FF3300"/>
          </a:soli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4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sp>
        <p:nvSpPr>
          <p:cNvPr id="26" name="타원 25">
            <a:extLst>
              <a:ext uri="{FF2B5EF4-FFF2-40B4-BE49-F238E27FC236}">
                <a16:creationId xmlns:a16="http://schemas.microsoft.com/office/drawing/2014/main" xmlns="" id="{72593317-60A5-43D0-8954-EFBA65BC83AB}"/>
              </a:ext>
            </a:extLst>
          </p:cNvPr>
          <p:cNvSpPr/>
          <p:nvPr/>
        </p:nvSpPr>
        <p:spPr bwMode="auto">
          <a:xfrm>
            <a:off x="895087" y="2642058"/>
            <a:ext cx="228600" cy="241300"/>
          </a:xfrm>
          <a:prstGeom prst="ellipse">
            <a:avLst/>
          </a:prstGeom>
          <a:solidFill>
            <a:srgbClr val="FF3300"/>
          </a:soli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2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xmlns="" id="{AE1B6E78-2443-4D17-A654-83F01A963A1F}"/>
              </a:ext>
            </a:extLst>
          </p:cNvPr>
          <p:cNvSpPr/>
          <p:nvPr/>
        </p:nvSpPr>
        <p:spPr>
          <a:xfrm>
            <a:off x="2368894" y="4727157"/>
            <a:ext cx="1776978" cy="226583"/>
          </a:xfrm>
          <a:prstGeom prst="rect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타원 27">
            <a:extLst>
              <a:ext uri="{FF2B5EF4-FFF2-40B4-BE49-F238E27FC236}">
                <a16:creationId xmlns:a16="http://schemas.microsoft.com/office/drawing/2014/main" xmlns="" id="{E91C02D9-33FB-46EB-909F-9EF5FA802B35}"/>
              </a:ext>
            </a:extLst>
          </p:cNvPr>
          <p:cNvSpPr/>
          <p:nvPr/>
        </p:nvSpPr>
        <p:spPr bwMode="auto">
          <a:xfrm>
            <a:off x="2254594" y="4606507"/>
            <a:ext cx="228600" cy="241300"/>
          </a:xfrm>
          <a:prstGeom prst="ellipse">
            <a:avLst/>
          </a:prstGeom>
          <a:solidFill>
            <a:srgbClr val="FF3300"/>
          </a:soli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3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sp>
        <p:nvSpPr>
          <p:cNvPr id="29" name="직사각형 28">
            <a:extLst>
              <a:ext uri="{FF2B5EF4-FFF2-40B4-BE49-F238E27FC236}">
                <a16:creationId xmlns:a16="http://schemas.microsoft.com/office/drawing/2014/main" xmlns="" id="{EB44559A-BB4C-402B-A194-2595D3A0FB06}"/>
              </a:ext>
            </a:extLst>
          </p:cNvPr>
          <p:cNvSpPr/>
          <p:nvPr/>
        </p:nvSpPr>
        <p:spPr>
          <a:xfrm>
            <a:off x="4333903" y="4727080"/>
            <a:ext cx="547705" cy="226583"/>
          </a:xfrm>
          <a:prstGeom prst="rect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타원 29">
            <a:extLst>
              <a:ext uri="{FF2B5EF4-FFF2-40B4-BE49-F238E27FC236}">
                <a16:creationId xmlns:a16="http://schemas.microsoft.com/office/drawing/2014/main" xmlns="" id="{4E0E4B21-330E-47C2-A17F-E13EC7A3556F}"/>
              </a:ext>
            </a:extLst>
          </p:cNvPr>
          <p:cNvSpPr/>
          <p:nvPr/>
        </p:nvSpPr>
        <p:spPr bwMode="auto">
          <a:xfrm>
            <a:off x="7585328" y="1819056"/>
            <a:ext cx="228600" cy="241300"/>
          </a:xfrm>
          <a:prstGeom prst="ellipse">
            <a:avLst/>
          </a:prstGeom>
          <a:solidFill>
            <a:srgbClr val="FF3300"/>
          </a:soli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2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sp>
        <p:nvSpPr>
          <p:cNvPr id="31" name="타원 30">
            <a:extLst>
              <a:ext uri="{FF2B5EF4-FFF2-40B4-BE49-F238E27FC236}">
                <a16:creationId xmlns:a16="http://schemas.microsoft.com/office/drawing/2014/main" xmlns="" id="{7E591D2F-CF4F-4F00-BFE1-2D4E2CFAF325}"/>
              </a:ext>
            </a:extLst>
          </p:cNvPr>
          <p:cNvSpPr/>
          <p:nvPr/>
        </p:nvSpPr>
        <p:spPr bwMode="auto">
          <a:xfrm>
            <a:off x="4219603" y="4606750"/>
            <a:ext cx="228600" cy="241300"/>
          </a:xfrm>
          <a:prstGeom prst="ellipse">
            <a:avLst/>
          </a:prstGeom>
          <a:solidFill>
            <a:srgbClr val="FF3300"/>
          </a:soli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4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sp>
        <p:nvSpPr>
          <p:cNvPr id="25" name="제목 1">
            <a:extLst>
              <a:ext uri="{FF2B5EF4-FFF2-40B4-BE49-F238E27FC236}">
                <a16:creationId xmlns:a16="http://schemas.microsoft.com/office/drawing/2014/main" xmlns="" id="{8FF0D9F3-0F7B-4BAA-97FF-249DEC0B5BB0}"/>
              </a:ext>
            </a:extLst>
          </p:cNvPr>
          <p:cNvSpPr txBox="1">
            <a:spLocks/>
          </p:cNvSpPr>
          <p:nvPr/>
        </p:nvSpPr>
        <p:spPr>
          <a:xfrm>
            <a:off x="415181" y="60968"/>
            <a:ext cx="3259836" cy="363073"/>
          </a:xfrm>
          <a:prstGeom prst="rect">
            <a:avLst/>
          </a:prstGeom>
        </p:spPr>
        <p:txBody>
          <a:bodyPr anchor="ctr"/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2200" b="0" kern="1200" cap="none" spc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cs typeface="+mj-cs"/>
              </a:defRPr>
            </a:lvl1pPr>
          </a:lstStyle>
          <a:p>
            <a:r>
              <a:rPr lang="ko-KR" altLang="en-US" sz="2000" b="1" dirty="0">
                <a:solidFill>
                  <a:schemeClr val="tx1"/>
                </a:solidFill>
                <a:latin typeface="+mj-ea"/>
                <a:ea typeface="+mj-ea"/>
              </a:rPr>
              <a:t>추가설치폰트 점검결과</a:t>
            </a:r>
          </a:p>
        </p:txBody>
      </p:sp>
    </p:spTree>
    <p:extLst>
      <p:ext uri="{BB962C8B-B14F-4D97-AF65-F5344CB8AC3E}">
        <p14:creationId xmlns:p14="http://schemas.microsoft.com/office/powerpoint/2010/main" val="21707739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그림 17">
            <a:extLst>
              <a:ext uri="{FF2B5EF4-FFF2-40B4-BE49-F238E27FC236}">
                <a16:creationId xmlns:a16="http://schemas.microsoft.com/office/drawing/2014/main" xmlns="" id="{F00C017C-C7A8-437D-B034-D031DB7BBD7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34" y="47834"/>
            <a:ext cx="363073" cy="363073"/>
          </a:xfrm>
          <a:prstGeom prst="rect">
            <a:avLst/>
          </a:prstGeom>
        </p:spPr>
      </p:pic>
      <p:pic>
        <p:nvPicPr>
          <p:cNvPr id="23" name="Picture 5" descr="png_13">
            <a:extLst>
              <a:ext uri="{FF2B5EF4-FFF2-40B4-BE49-F238E27FC236}">
                <a16:creationId xmlns:a16="http://schemas.microsoft.com/office/drawing/2014/main" xmlns="" id="{72654354-54B5-430D-AB37-E98F9125C3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22051" y="947719"/>
            <a:ext cx="261938" cy="24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Text Box 6">
            <a:extLst>
              <a:ext uri="{FF2B5EF4-FFF2-40B4-BE49-F238E27FC236}">
                <a16:creationId xmlns:a16="http://schemas.microsoft.com/office/drawing/2014/main" xmlns="" id="{A1E25A5D-82E5-47A5-9B80-7E556178FA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3989" y="915969"/>
            <a:ext cx="7470775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 latinLnBrk="0">
              <a:spcBef>
                <a:spcPct val="50000"/>
              </a:spcBef>
              <a:spcAft>
                <a:spcPct val="0"/>
              </a:spcAft>
            </a:pPr>
            <a:r>
              <a:rPr lang="ko-KR" altLang="en-US" sz="14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추가설치폰트 점검결과 저장</a:t>
            </a:r>
            <a:endParaRPr lang="en-US" altLang="ko-KR" sz="1400" b="1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cxnSp>
        <p:nvCxnSpPr>
          <p:cNvPr id="32" name="직선 화살표 연결선 31">
            <a:extLst>
              <a:ext uri="{FF2B5EF4-FFF2-40B4-BE49-F238E27FC236}">
                <a16:creationId xmlns:a16="http://schemas.microsoft.com/office/drawing/2014/main" xmlns="" id="{EF84FC7A-51AE-4E0B-9CA8-9C7165D5D584}"/>
              </a:ext>
            </a:extLst>
          </p:cNvPr>
          <p:cNvCxnSpPr/>
          <p:nvPr/>
        </p:nvCxnSpPr>
        <p:spPr>
          <a:xfrm>
            <a:off x="1687300" y="2326409"/>
            <a:ext cx="1805178" cy="0"/>
          </a:xfrm>
          <a:prstGeom prst="straightConnector1">
            <a:avLst/>
          </a:prstGeom>
          <a:ln w="158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2">
            <a:extLst>
              <a:ext uri="{FF2B5EF4-FFF2-40B4-BE49-F238E27FC236}">
                <a16:creationId xmlns:a16="http://schemas.microsoft.com/office/drawing/2014/main" xmlns="" id="{490CB140-3499-491A-93A2-5AEA43AC3FAE}"/>
              </a:ext>
            </a:extLst>
          </p:cNvPr>
          <p:cNvSpPr txBox="1"/>
          <p:nvPr/>
        </p:nvSpPr>
        <p:spPr>
          <a:xfrm>
            <a:off x="2189779" y="2048240"/>
            <a:ext cx="8354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</a:rPr>
              <a:t>점검 결과</a:t>
            </a: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xmlns="" id="{EE847FF4-44DE-4A2B-8E01-39378236460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5034" y="1839409"/>
            <a:ext cx="732266" cy="971660"/>
          </a:xfrm>
          <a:prstGeom prst="rect">
            <a:avLst/>
          </a:prstGeom>
          <a:ln w="15875">
            <a:solidFill>
              <a:srgbClr val="FF0000"/>
            </a:solidFill>
          </a:ln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xmlns="" id="{1C2C0E17-35C9-416B-B1AC-C282816A37E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92478" y="1839409"/>
            <a:ext cx="4762286" cy="3355044"/>
          </a:xfrm>
          <a:prstGeom prst="rect">
            <a:avLst/>
          </a:prstGeom>
          <a:ln w="15875">
            <a:solidFill>
              <a:srgbClr val="FF0000"/>
            </a:solidFill>
          </a:ln>
        </p:spPr>
      </p:pic>
      <p:sp>
        <p:nvSpPr>
          <p:cNvPr id="12" name="제목 1">
            <a:extLst>
              <a:ext uri="{FF2B5EF4-FFF2-40B4-BE49-F238E27FC236}">
                <a16:creationId xmlns:a16="http://schemas.microsoft.com/office/drawing/2014/main" xmlns="" id="{F99A0A2C-00C2-4A11-ABF8-A4B727CB4582}"/>
              </a:ext>
            </a:extLst>
          </p:cNvPr>
          <p:cNvSpPr txBox="1">
            <a:spLocks/>
          </p:cNvSpPr>
          <p:nvPr/>
        </p:nvSpPr>
        <p:spPr>
          <a:xfrm>
            <a:off x="415181" y="60968"/>
            <a:ext cx="3259836" cy="363073"/>
          </a:xfrm>
          <a:prstGeom prst="rect">
            <a:avLst/>
          </a:prstGeom>
        </p:spPr>
        <p:txBody>
          <a:bodyPr anchor="ctr"/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2200" b="0" kern="1200" cap="none" spc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cs typeface="+mj-cs"/>
              </a:defRPr>
            </a:lvl1pPr>
          </a:lstStyle>
          <a:p>
            <a:r>
              <a:rPr lang="ko-KR" altLang="en-US" sz="2000" b="1" dirty="0">
                <a:solidFill>
                  <a:schemeClr val="tx1"/>
                </a:solidFill>
                <a:latin typeface="+mj-ea"/>
                <a:ea typeface="+mj-ea"/>
              </a:rPr>
              <a:t>추가설치폰트 점검결과</a:t>
            </a:r>
          </a:p>
        </p:txBody>
      </p:sp>
    </p:spTree>
    <p:extLst>
      <p:ext uri="{BB962C8B-B14F-4D97-AF65-F5344CB8AC3E}">
        <p14:creationId xmlns:p14="http://schemas.microsoft.com/office/powerpoint/2010/main" val="42596831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11">
            <a:extLst>
              <a:ext uri="{FF2B5EF4-FFF2-40B4-BE49-F238E27FC236}">
                <a16:creationId xmlns:a16="http://schemas.microsoft.com/office/drawing/2014/main" xmlns="" id="{E5F26B1E-C0C2-446D-BB5E-667C67C227D0}"/>
              </a:ext>
            </a:extLst>
          </p:cNvPr>
          <p:cNvSpPr txBox="1">
            <a:spLocks/>
          </p:cNvSpPr>
          <p:nvPr/>
        </p:nvSpPr>
        <p:spPr>
          <a:xfrm>
            <a:off x="1130952" y="2967928"/>
            <a:ext cx="6882095" cy="922143"/>
          </a:xfrm>
          <a:prstGeom prst="rect">
            <a:avLst/>
          </a:prstGeom>
        </p:spPr>
        <p:txBody>
          <a:bodyPr anchor="ctr"/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ko-KR" altLang="en-US" sz="4000" b="1" cap="all" dirty="0">
                <a:ln w="0"/>
                <a:gradFill flip="none" rotWithShape="1">
                  <a:gsLst>
                    <a:gs pos="0">
                      <a:srgbClr val="1998D7"/>
                    </a:gs>
                    <a:gs pos="49000">
                      <a:schemeClr val="accent1">
                        <a:lumMod val="75000"/>
                      </a:schemeClr>
                    </a:gs>
                  </a:gsLst>
                  <a:lin ang="16200000" scaled="1"/>
                  <a:tileRect/>
                </a:gradFill>
                <a:latin typeface="+mn-ea"/>
                <a:cs typeface="Arial" pitchFamily="34" charset="0"/>
              </a:rPr>
              <a:t>폰트 삭제</a:t>
            </a:r>
            <a:endParaRPr lang="ko-KR" altLang="en-US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19129630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xmlns="" id="{4DAC2512-3A3E-4FD6-9DED-84E51675BB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3711" y="1812529"/>
            <a:ext cx="4876967" cy="3657725"/>
          </a:xfrm>
          <a:prstGeom prst="rect">
            <a:avLst/>
          </a:prstGeom>
        </p:spPr>
      </p:pic>
      <p:sp>
        <p:nvSpPr>
          <p:cNvPr id="26" name="직사각형 25">
            <a:extLst>
              <a:ext uri="{FF2B5EF4-FFF2-40B4-BE49-F238E27FC236}">
                <a16:creationId xmlns:a16="http://schemas.microsoft.com/office/drawing/2014/main" xmlns="" id="{A8BE9575-36B1-4E1D-A264-52B68C5759A5}"/>
              </a:ext>
            </a:extLst>
          </p:cNvPr>
          <p:cNvSpPr/>
          <p:nvPr/>
        </p:nvSpPr>
        <p:spPr>
          <a:xfrm>
            <a:off x="5853764" y="2165397"/>
            <a:ext cx="3102131" cy="5155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91440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ko-KR" altLang="en-US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폰트 선택 후 </a:t>
            </a:r>
            <a:r>
              <a:rPr lang="en-US" altLang="ko-KR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‘</a:t>
            </a:r>
            <a:r>
              <a:rPr lang="ko-KR" altLang="en-US" sz="1100" b="1" kern="0" dirty="0" err="1">
                <a:solidFill>
                  <a:srgbClr val="000000"/>
                </a:solidFill>
                <a:latin typeface="맑은 고딕" panose="020B0503020000020004" pitchFamily="50" charset="-127"/>
              </a:rPr>
              <a:t>선택폰트삭제</a:t>
            </a:r>
            <a:r>
              <a:rPr lang="en-US" altLang="ko-KR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’</a:t>
            </a:r>
            <a:r>
              <a:rPr lang="ko-KR" altLang="en-US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 버튼을 클릭하면 </a:t>
            </a:r>
            <a:endParaRPr lang="en-US" altLang="ko-KR" sz="1100" b="1" kern="0" dirty="0">
              <a:solidFill>
                <a:srgbClr val="000000"/>
              </a:solidFill>
              <a:latin typeface="맑은 고딕" panose="020B0503020000020004" pitchFamily="50" charset="-127"/>
            </a:endParaRPr>
          </a:p>
          <a:p>
            <a:pPr lvl="0" defTabSz="91440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ko-KR" altLang="en-US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선택한</a:t>
            </a:r>
            <a:r>
              <a:rPr lang="en-US" altLang="ko-KR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 </a:t>
            </a:r>
            <a:r>
              <a:rPr lang="ko-KR" altLang="en-US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폰트가 삭제됩니다</a:t>
            </a:r>
            <a:r>
              <a:rPr lang="en-US" altLang="ko-KR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.</a:t>
            </a:r>
            <a:r>
              <a:rPr lang="ko-KR" altLang="en-US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 </a:t>
            </a:r>
            <a:endParaRPr lang="en-US" altLang="ko-KR" sz="1100" b="1" kern="0" dirty="0">
              <a:solidFill>
                <a:srgbClr val="000000"/>
              </a:solidFill>
              <a:latin typeface="맑은 고딕" panose="020B0503020000020004" pitchFamily="50" charset="-127"/>
            </a:endParaRPr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xmlns="" id="{F00C017C-C7A8-437D-B034-D031DB7BBD7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34" y="47834"/>
            <a:ext cx="363073" cy="363073"/>
          </a:xfrm>
          <a:prstGeom prst="rect">
            <a:avLst/>
          </a:prstGeom>
        </p:spPr>
      </p:pic>
      <p:sp>
        <p:nvSpPr>
          <p:cNvPr id="19" name="제목 1">
            <a:extLst>
              <a:ext uri="{FF2B5EF4-FFF2-40B4-BE49-F238E27FC236}">
                <a16:creationId xmlns:a16="http://schemas.microsoft.com/office/drawing/2014/main" xmlns="" id="{F31326D4-935C-4A98-968A-A65A5F261A3F}"/>
              </a:ext>
            </a:extLst>
          </p:cNvPr>
          <p:cNvSpPr txBox="1">
            <a:spLocks/>
          </p:cNvSpPr>
          <p:nvPr/>
        </p:nvSpPr>
        <p:spPr>
          <a:xfrm>
            <a:off x="415181" y="60968"/>
            <a:ext cx="3259836" cy="363073"/>
          </a:xfrm>
          <a:prstGeom prst="rect">
            <a:avLst/>
          </a:prstGeom>
        </p:spPr>
        <p:txBody>
          <a:bodyPr anchor="ctr"/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2200" b="0" kern="1200" cap="none" spc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cs typeface="+mj-cs"/>
              </a:defRPr>
            </a:lvl1pPr>
          </a:lstStyle>
          <a:p>
            <a:r>
              <a:rPr lang="ko-KR" altLang="en-US" sz="2000" b="1" dirty="0">
                <a:solidFill>
                  <a:schemeClr val="tx1"/>
                </a:solidFill>
                <a:latin typeface="+mj-ea"/>
                <a:ea typeface="+mj-ea"/>
              </a:rPr>
              <a:t>폰트삭제</a:t>
            </a:r>
          </a:p>
        </p:txBody>
      </p:sp>
      <p:pic>
        <p:nvPicPr>
          <p:cNvPr id="23" name="Picture 5" descr="png_13">
            <a:extLst>
              <a:ext uri="{FF2B5EF4-FFF2-40B4-BE49-F238E27FC236}">
                <a16:creationId xmlns:a16="http://schemas.microsoft.com/office/drawing/2014/main" xmlns="" id="{72654354-54B5-430D-AB37-E98F9125C3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22051" y="947719"/>
            <a:ext cx="261938" cy="24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Text Box 6">
            <a:extLst>
              <a:ext uri="{FF2B5EF4-FFF2-40B4-BE49-F238E27FC236}">
                <a16:creationId xmlns:a16="http://schemas.microsoft.com/office/drawing/2014/main" xmlns="" id="{A1E25A5D-82E5-47A5-9B80-7E556178FA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3989" y="915969"/>
            <a:ext cx="7470775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 latinLnBrk="0">
              <a:spcBef>
                <a:spcPct val="50000"/>
              </a:spcBef>
              <a:spcAft>
                <a:spcPct val="0"/>
              </a:spcAft>
            </a:pPr>
            <a:r>
              <a:rPr lang="ko-KR" altLang="en-US" sz="14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폰트삭제</a:t>
            </a:r>
            <a:endParaRPr lang="en-US" altLang="ko-KR" sz="1400" b="1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xmlns="" id="{40EDCA72-CCEC-4795-8508-CED29E0EE369}"/>
              </a:ext>
            </a:extLst>
          </p:cNvPr>
          <p:cNvSpPr/>
          <p:nvPr/>
        </p:nvSpPr>
        <p:spPr>
          <a:xfrm>
            <a:off x="596928" y="2680923"/>
            <a:ext cx="228600" cy="1647237"/>
          </a:xfrm>
          <a:prstGeom prst="rect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8" name="타원 47">
            <a:extLst>
              <a:ext uri="{FF2B5EF4-FFF2-40B4-BE49-F238E27FC236}">
                <a16:creationId xmlns:a16="http://schemas.microsoft.com/office/drawing/2014/main" xmlns="" id="{E1033669-1EF7-4F9B-A7EA-72CACF680320}"/>
              </a:ext>
            </a:extLst>
          </p:cNvPr>
          <p:cNvSpPr/>
          <p:nvPr/>
        </p:nvSpPr>
        <p:spPr bwMode="auto">
          <a:xfrm>
            <a:off x="5625164" y="1833463"/>
            <a:ext cx="228600" cy="241300"/>
          </a:xfrm>
          <a:prstGeom prst="ellipse">
            <a:avLst/>
          </a:prstGeom>
          <a:solidFill>
            <a:srgbClr val="FF3300"/>
          </a:soli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1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sp>
        <p:nvSpPr>
          <p:cNvPr id="49" name="직사각형 48">
            <a:extLst>
              <a:ext uri="{FF2B5EF4-FFF2-40B4-BE49-F238E27FC236}">
                <a16:creationId xmlns:a16="http://schemas.microsoft.com/office/drawing/2014/main" xmlns="" id="{5B499CD5-C34D-4F1E-A132-A67FD57865EB}"/>
              </a:ext>
            </a:extLst>
          </p:cNvPr>
          <p:cNvSpPr/>
          <p:nvPr/>
        </p:nvSpPr>
        <p:spPr>
          <a:xfrm>
            <a:off x="5853764" y="1828320"/>
            <a:ext cx="2486578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91440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ko-KR" altLang="en-US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목록에서 삭제할 폰트를 선택합니다</a:t>
            </a:r>
            <a:r>
              <a:rPr lang="en-US" altLang="ko-KR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.</a:t>
            </a:r>
          </a:p>
        </p:txBody>
      </p:sp>
      <p:sp>
        <p:nvSpPr>
          <p:cNvPr id="50" name="타원 49">
            <a:extLst>
              <a:ext uri="{FF2B5EF4-FFF2-40B4-BE49-F238E27FC236}">
                <a16:creationId xmlns:a16="http://schemas.microsoft.com/office/drawing/2014/main" xmlns="" id="{E130CC53-A74C-4B1B-95DA-51B376FFB644}"/>
              </a:ext>
            </a:extLst>
          </p:cNvPr>
          <p:cNvSpPr/>
          <p:nvPr/>
        </p:nvSpPr>
        <p:spPr bwMode="auto">
          <a:xfrm>
            <a:off x="5625164" y="2164024"/>
            <a:ext cx="228600" cy="241300"/>
          </a:xfrm>
          <a:prstGeom prst="ellipse">
            <a:avLst/>
          </a:prstGeom>
          <a:solidFill>
            <a:srgbClr val="FF3300"/>
          </a:soli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2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sp>
        <p:nvSpPr>
          <p:cNvPr id="52" name="타원 51">
            <a:extLst>
              <a:ext uri="{FF2B5EF4-FFF2-40B4-BE49-F238E27FC236}">
                <a16:creationId xmlns:a16="http://schemas.microsoft.com/office/drawing/2014/main" xmlns="" id="{06BF5B32-47C6-4B79-8349-374FCD48DDE0}"/>
              </a:ext>
            </a:extLst>
          </p:cNvPr>
          <p:cNvSpPr/>
          <p:nvPr/>
        </p:nvSpPr>
        <p:spPr bwMode="auto">
          <a:xfrm>
            <a:off x="451020" y="2560273"/>
            <a:ext cx="228600" cy="241300"/>
          </a:xfrm>
          <a:prstGeom prst="ellipse">
            <a:avLst/>
          </a:prstGeom>
          <a:solidFill>
            <a:srgbClr val="FF3300"/>
          </a:soli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1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xmlns="" id="{CB2EA85F-5267-48AA-B116-7D4908DC1C4E}"/>
              </a:ext>
            </a:extLst>
          </p:cNvPr>
          <p:cNvSpPr/>
          <p:nvPr/>
        </p:nvSpPr>
        <p:spPr>
          <a:xfrm>
            <a:off x="2428276" y="5059505"/>
            <a:ext cx="1107522" cy="365677"/>
          </a:xfrm>
          <a:prstGeom prst="rect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타원 29">
            <a:extLst>
              <a:ext uri="{FF2B5EF4-FFF2-40B4-BE49-F238E27FC236}">
                <a16:creationId xmlns:a16="http://schemas.microsoft.com/office/drawing/2014/main" xmlns="" id="{CB66D897-E1BD-4F9C-A01D-B97173283E20}"/>
              </a:ext>
            </a:extLst>
          </p:cNvPr>
          <p:cNvSpPr/>
          <p:nvPr/>
        </p:nvSpPr>
        <p:spPr bwMode="auto">
          <a:xfrm>
            <a:off x="2288434" y="5319086"/>
            <a:ext cx="228600" cy="241300"/>
          </a:xfrm>
          <a:prstGeom prst="ellipse">
            <a:avLst/>
          </a:prstGeom>
          <a:solidFill>
            <a:srgbClr val="FF3300"/>
          </a:soli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2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428750" y="5710742"/>
            <a:ext cx="62960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>
                <a:solidFill>
                  <a:srgbClr val="FF0000"/>
                </a:solidFill>
              </a:rPr>
              <a:t>한 번 삭제 된 폰트파일은 복구되지 않으니 미리 저장하여 확인 후 삭제 하시기를 권장합니다</a:t>
            </a:r>
            <a:r>
              <a:rPr lang="en-US" altLang="ko-KR" b="1">
                <a:solidFill>
                  <a:srgbClr val="FF0000"/>
                </a:solidFill>
              </a:rPr>
              <a:t>.</a:t>
            </a:r>
            <a:endParaRPr lang="ko-KR" altLang="en-US" b="1">
              <a:solidFill>
                <a:srgbClr val="FF0000"/>
              </a:solidFill>
            </a:endParaRPr>
          </a:p>
        </p:txBody>
      </p:sp>
      <p:pic>
        <p:nvPicPr>
          <p:cNvPr id="16" name="그림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6478" y="5593285"/>
            <a:ext cx="815321" cy="785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300226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그림 20">
            <a:extLst>
              <a:ext uri="{FF2B5EF4-FFF2-40B4-BE49-F238E27FC236}">
                <a16:creationId xmlns:a16="http://schemas.microsoft.com/office/drawing/2014/main" xmlns="" id="{8F7817DA-F497-40FA-81BD-E2D51BAA77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3711" y="1812529"/>
            <a:ext cx="4876967" cy="3657725"/>
          </a:xfrm>
          <a:prstGeom prst="rect">
            <a:avLst/>
          </a:prstGeom>
        </p:spPr>
      </p:pic>
      <p:pic>
        <p:nvPicPr>
          <p:cNvPr id="18" name="그림 17">
            <a:extLst>
              <a:ext uri="{FF2B5EF4-FFF2-40B4-BE49-F238E27FC236}">
                <a16:creationId xmlns:a16="http://schemas.microsoft.com/office/drawing/2014/main" xmlns="" id="{F00C017C-C7A8-437D-B034-D031DB7BBD7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34" y="47834"/>
            <a:ext cx="363073" cy="363073"/>
          </a:xfrm>
          <a:prstGeom prst="rect">
            <a:avLst/>
          </a:prstGeom>
        </p:spPr>
      </p:pic>
      <p:pic>
        <p:nvPicPr>
          <p:cNvPr id="23" name="Picture 5" descr="png_13">
            <a:extLst>
              <a:ext uri="{FF2B5EF4-FFF2-40B4-BE49-F238E27FC236}">
                <a16:creationId xmlns:a16="http://schemas.microsoft.com/office/drawing/2014/main" xmlns="" id="{72654354-54B5-430D-AB37-E98F9125C3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22051" y="947719"/>
            <a:ext cx="261938" cy="24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Text Box 6">
            <a:extLst>
              <a:ext uri="{FF2B5EF4-FFF2-40B4-BE49-F238E27FC236}">
                <a16:creationId xmlns:a16="http://schemas.microsoft.com/office/drawing/2014/main" xmlns="" id="{A1E25A5D-82E5-47A5-9B80-7E556178FA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3989" y="915969"/>
            <a:ext cx="7470775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 latinLnBrk="0">
              <a:spcBef>
                <a:spcPct val="50000"/>
              </a:spcBef>
              <a:spcAft>
                <a:spcPct val="0"/>
              </a:spcAft>
            </a:pPr>
            <a:r>
              <a:rPr lang="ko-KR" altLang="en-US" sz="14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폰트삭제</a:t>
            </a:r>
            <a:endParaRPr lang="en-US" altLang="ko-KR" sz="1400" b="1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xmlns="" id="{CB2EA85F-5267-48AA-B116-7D4908DC1C4E}"/>
              </a:ext>
            </a:extLst>
          </p:cNvPr>
          <p:cNvSpPr/>
          <p:nvPr/>
        </p:nvSpPr>
        <p:spPr>
          <a:xfrm>
            <a:off x="2428276" y="5059505"/>
            <a:ext cx="1107522" cy="365677"/>
          </a:xfrm>
          <a:prstGeom prst="rect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타원 29">
            <a:extLst>
              <a:ext uri="{FF2B5EF4-FFF2-40B4-BE49-F238E27FC236}">
                <a16:creationId xmlns:a16="http://schemas.microsoft.com/office/drawing/2014/main" xmlns="" id="{CB66D897-E1BD-4F9C-A01D-B97173283E20}"/>
              </a:ext>
            </a:extLst>
          </p:cNvPr>
          <p:cNvSpPr/>
          <p:nvPr/>
        </p:nvSpPr>
        <p:spPr bwMode="auto">
          <a:xfrm>
            <a:off x="2288434" y="5319086"/>
            <a:ext cx="228600" cy="241300"/>
          </a:xfrm>
          <a:prstGeom prst="ellipse">
            <a:avLst/>
          </a:prstGeom>
          <a:solidFill>
            <a:srgbClr val="FF3300"/>
          </a:soli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1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xmlns="" id="{EA2FEE1F-0303-4A00-A98C-61B2230FCF3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58622" y="2617767"/>
            <a:ext cx="3143250" cy="2047875"/>
          </a:xfrm>
          <a:prstGeom prst="rect">
            <a:avLst/>
          </a:prstGeom>
        </p:spPr>
      </p:pic>
      <p:sp>
        <p:nvSpPr>
          <p:cNvPr id="37" name="타원 36">
            <a:extLst>
              <a:ext uri="{FF2B5EF4-FFF2-40B4-BE49-F238E27FC236}">
                <a16:creationId xmlns:a16="http://schemas.microsoft.com/office/drawing/2014/main" xmlns="" id="{AD66D992-BA6D-47FD-A791-0230EDD03857}"/>
              </a:ext>
            </a:extLst>
          </p:cNvPr>
          <p:cNvSpPr/>
          <p:nvPr/>
        </p:nvSpPr>
        <p:spPr bwMode="auto">
          <a:xfrm>
            <a:off x="5625164" y="1833463"/>
            <a:ext cx="228600" cy="241300"/>
          </a:xfrm>
          <a:prstGeom prst="ellipse">
            <a:avLst/>
          </a:prstGeom>
          <a:solidFill>
            <a:srgbClr val="FF3300"/>
          </a:soli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1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sp>
        <p:nvSpPr>
          <p:cNvPr id="38" name="직사각형 37">
            <a:extLst>
              <a:ext uri="{FF2B5EF4-FFF2-40B4-BE49-F238E27FC236}">
                <a16:creationId xmlns:a16="http://schemas.microsoft.com/office/drawing/2014/main" xmlns="" id="{64E1430B-B1C8-4729-A5DC-E91E9006B5C3}"/>
              </a:ext>
            </a:extLst>
          </p:cNvPr>
          <p:cNvSpPr/>
          <p:nvPr/>
        </p:nvSpPr>
        <p:spPr>
          <a:xfrm>
            <a:off x="5853764" y="1828320"/>
            <a:ext cx="2375971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91440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altLang="ko-KR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‘</a:t>
            </a:r>
            <a:r>
              <a:rPr lang="ko-KR" altLang="en-US" sz="1100" b="1" kern="0" dirty="0" err="1">
                <a:solidFill>
                  <a:srgbClr val="000000"/>
                </a:solidFill>
                <a:latin typeface="맑은 고딕" panose="020B0503020000020004" pitchFamily="50" charset="-127"/>
              </a:rPr>
              <a:t>선택폰트삭제</a:t>
            </a:r>
            <a:r>
              <a:rPr lang="en-US" altLang="ko-KR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’</a:t>
            </a:r>
            <a:r>
              <a:rPr lang="ko-KR" altLang="en-US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 버튼을 클릭합니다</a:t>
            </a:r>
            <a:r>
              <a:rPr lang="en-US" altLang="ko-KR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.</a:t>
            </a:r>
          </a:p>
        </p:txBody>
      </p:sp>
      <p:sp>
        <p:nvSpPr>
          <p:cNvPr id="39" name="타원 38">
            <a:extLst>
              <a:ext uri="{FF2B5EF4-FFF2-40B4-BE49-F238E27FC236}">
                <a16:creationId xmlns:a16="http://schemas.microsoft.com/office/drawing/2014/main" xmlns="" id="{73994938-0D01-42E0-B731-F67440D618EB}"/>
              </a:ext>
            </a:extLst>
          </p:cNvPr>
          <p:cNvSpPr/>
          <p:nvPr/>
        </p:nvSpPr>
        <p:spPr bwMode="auto">
          <a:xfrm>
            <a:off x="5625164" y="2164024"/>
            <a:ext cx="228600" cy="241300"/>
          </a:xfrm>
          <a:prstGeom prst="ellipse">
            <a:avLst/>
          </a:prstGeom>
          <a:solidFill>
            <a:srgbClr val="FF3300"/>
          </a:soli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2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sp>
        <p:nvSpPr>
          <p:cNvPr id="40" name="직사각형 39">
            <a:extLst>
              <a:ext uri="{FF2B5EF4-FFF2-40B4-BE49-F238E27FC236}">
                <a16:creationId xmlns:a16="http://schemas.microsoft.com/office/drawing/2014/main" xmlns="" id="{E9E75843-A93A-40D6-8DB5-86FFCD354AEE}"/>
              </a:ext>
            </a:extLst>
          </p:cNvPr>
          <p:cNvSpPr/>
          <p:nvPr/>
        </p:nvSpPr>
        <p:spPr>
          <a:xfrm>
            <a:off x="5853764" y="2165397"/>
            <a:ext cx="2898550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91440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altLang="ko-KR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‘</a:t>
            </a:r>
            <a:r>
              <a:rPr lang="ko-KR" altLang="en-US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삭제</a:t>
            </a:r>
            <a:r>
              <a:rPr lang="en-US" altLang="ko-KR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’ </a:t>
            </a:r>
            <a:r>
              <a:rPr lang="ko-KR" altLang="en-US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버튼을 클릭하면 폰트가 삭제됩니다</a:t>
            </a:r>
            <a:r>
              <a:rPr lang="en-US" altLang="ko-KR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.</a:t>
            </a: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xmlns="" id="{40EDCA72-CCEC-4795-8508-CED29E0EE369}"/>
              </a:ext>
            </a:extLst>
          </p:cNvPr>
          <p:cNvSpPr/>
          <p:nvPr/>
        </p:nvSpPr>
        <p:spPr>
          <a:xfrm>
            <a:off x="2042185" y="4164029"/>
            <a:ext cx="866478" cy="267425"/>
          </a:xfrm>
          <a:prstGeom prst="rect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1" name="직사각형 40">
            <a:extLst>
              <a:ext uri="{FF2B5EF4-FFF2-40B4-BE49-F238E27FC236}">
                <a16:creationId xmlns:a16="http://schemas.microsoft.com/office/drawing/2014/main" xmlns="" id="{46C70C57-A92F-4E78-94BD-9467387180C5}"/>
              </a:ext>
            </a:extLst>
          </p:cNvPr>
          <p:cNvSpPr/>
          <p:nvPr/>
        </p:nvSpPr>
        <p:spPr>
          <a:xfrm>
            <a:off x="3030247" y="4164028"/>
            <a:ext cx="866478" cy="267425"/>
          </a:xfrm>
          <a:prstGeom prst="rect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2" name="타원 51">
            <a:extLst>
              <a:ext uri="{FF2B5EF4-FFF2-40B4-BE49-F238E27FC236}">
                <a16:creationId xmlns:a16="http://schemas.microsoft.com/office/drawing/2014/main" xmlns="" id="{06BF5B32-47C6-4B79-8349-374FCD48DDE0}"/>
              </a:ext>
            </a:extLst>
          </p:cNvPr>
          <p:cNvSpPr/>
          <p:nvPr/>
        </p:nvSpPr>
        <p:spPr bwMode="auto">
          <a:xfrm>
            <a:off x="1927885" y="4043378"/>
            <a:ext cx="228600" cy="241300"/>
          </a:xfrm>
          <a:prstGeom prst="ellipse">
            <a:avLst/>
          </a:prstGeom>
          <a:solidFill>
            <a:srgbClr val="FF3300"/>
          </a:soli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2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sp>
        <p:nvSpPr>
          <p:cNvPr id="42" name="타원 41">
            <a:extLst>
              <a:ext uri="{FF2B5EF4-FFF2-40B4-BE49-F238E27FC236}">
                <a16:creationId xmlns:a16="http://schemas.microsoft.com/office/drawing/2014/main" xmlns="" id="{27BE72B6-A122-4FDE-8F5D-2C6F5FEB90AB}"/>
              </a:ext>
            </a:extLst>
          </p:cNvPr>
          <p:cNvSpPr/>
          <p:nvPr/>
        </p:nvSpPr>
        <p:spPr bwMode="auto">
          <a:xfrm>
            <a:off x="3784832" y="4039957"/>
            <a:ext cx="228600" cy="241300"/>
          </a:xfrm>
          <a:prstGeom prst="ellipse">
            <a:avLst/>
          </a:prstGeom>
          <a:solidFill>
            <a:srgbClr val="FF3300"/>
          </a:soli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3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sp>
        <p:nvSpPr>
          <p:cNvPr id="43" name="타원 42">
            <a:extLst>
              <a:ext uri="{FF2B5EF4-FFF2-40B4-BE49-F238E27FC236}">
                <a16:creationId xmlns:a16="http://schemas.microsoft.com/office/drawing/2014/main" xmlns="" id="{DC44015D-60F0-46F5-892D-8897D34CEE60}"/>
              </a:ext>
            </a:extLst>
          </p:cNvPr>
          <p:cNvSpPr/>
          <p:nvPr/>
        </p:nvSpPr>
        <p:spPr bwMode="auto">
          <a:xfrm>
            <a:off x="5625164" y="2485589"/>
            <a:ext cx="228600" cy="241300"/>
          </a:xfrm>
          <a:prstGeom prst="ellipse">
            <a:avLst/>
          </a:prstGeom>
          <a:solidFill>
            <a:srgbClr val="FF3300"/>
          </a:soli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3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sp>
        <p:nvSpPr>
          <p:cNvPr id="44" name="직사각형 43">
            <a:extLst>
              <a:ext uri="{FF2B5EF4-FFF2-40B4-BE49-F238E27FC236}">
                <a16:creationId xmlns:a16="http://schemas.microsoft.com/office/drawing/2014/main" xmlns="" id="{DBE18651-4457-4722-A619-1ABC57958FFC}"/>
              </a:ext>
            </a:extLst>
          </p:cNvPr>
          <p:cNvSpPr/>
          <p:nvPr/>
        </p:nvSpPr>
        <p:spPr>
          <a:xfrm>
            <a:off x="5853764" y="2486962"/>
            <a:ext cx="261642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91440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altLang="ko-KR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‘</a:t>
            </a:r>
            <a:r>
              <a:rPr lang="ko-KR" altLang="en-US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취소</a:t>
            </a:r>
            <a:r>
              <a:rPr lang="en-US" altLang="ko-KR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’ </a:t>
            </a:r>
            <a:r>
              <a:rPr lang="ko-KR" altLang="en-US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버튼을 폰트 삭제가 취소됩니다</a:t>
            </a:r>
            <a:r>
              <a:rPr lang="en-US" altLang="ko-KR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.</a:t>
            </a:r>
          </a:p>
        </p:txBody>
      </p:sp>
      <p:sp>
        <p:nvSpPr>
          <p:cNvPr id="45" name="제목 1">
            <a:extLst>
              <a:ext uri="{FF2B5EF4-FFF2-40B4-BE49-F238E27FC236}">
                <a16:creationId xmlns:a16="http://schemas.microsoft.com/office/drawing/2014/main" xmlns="" id="{042128BC-CB75-4D23-B9E7-C03C51D8F9D1}"/>
              </a:ext>
            </a:extLst>
          </p:cNvPr>
          <p:cNvSpPr txBox="1">
            <a:spLocks/>
          </p:cNvSpPr>
          <p:nvPr/>
        </p:nvSpPr>
        <p:spPr>
          <a:xfrm>
            <a:off x="415181" y="60968"/>
            <a:ext cx="3259836" cy="363073"/>
          </a:xfrm>
          <a:prstGeom prst="rect">
            <a:avLst/>
          </a:prstGeom>
        </p:spPr>
        <p:txBody>
          <a:bodyPr anchor="ctr"/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2200" b="0" kern="1200" cap="none" spc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cs typeface="+mj-cs"/>
              </a:defRPr>
            </a:lvl1pPr>
          </a:lstStyle>
          <a:p>
            <a:r>
              <a:rPr lang="ko-KR" altLang="en-US" sz="2000" b="1" dirty="0">
                <a:solidFill>
                  <a:schemeClr val="tx1"/>
                </a:solidFill>
                <a:latin typeface="+mj-ea"/>
                <a:ea typeface="+mj-ea"/>
              </a:rPr>
              <a:t>폰트삭제</a:t>
            </a:r>
          </a:p>
        </p:txBody>
      </p:sp>
    </p:spTree>
    <p:extLst>
      <p:ext uri="{BB962C8B-B14F-4D97-AF65-F5344CB8AC3E}">
        <p14:creationId xmlns:p14="http://schemas.microsoft.com/office/powerpoint/2010/main" val="298947210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>
            <a:extLst>
              <a:ext uri="{FF2B5EF4-FFF2-40B4-BE49-F238E27FC236}">
                <a16:creationId xmlns:a16="http://schemas.microsoft.com/office/drawing/2014/main" xmlns="" id="{BEBBB9C8-E47F-4FBD-BB15-2D6A0C6BD2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6654" y="1812528"/>
            <a:ext cx="4876967" cy="3657725"/>
          </a:xfrm>
          <a:prstGeom prst="rect">
            <a:avLst/>
          </a:prstGeom>
        </p:spPr>
      </p:pic>
      <p:pic>
        <p:nvPicPr>
          <p:cNvPr id="18" name="그림 17">
            <a:extLst>
              <a:ext uri="{FF2B5EF4-FFF2-40B4-BE49-F238E27FC236}">
                <a16:creationId xmlns:a16="http://schemas.microsoft.com/office/drawing/2014/main" xmlns="" id="{F00C017C-C7A8-437D-B034-D031DB7BBD7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34" y="47834"/>
            <a:ext cx="363073" cy="363073"/>
          </a:xfrm>
          <a:prstGeom prst="rect">
            <a:avLst/>
          </a:prstGeom>
        </p:spPr>
      </p:pic>
      <p:sp>
        <p:nvSpPr>
          <p:cNvPr id="19" name="제목 1">
            <a:extLst>
              <a:ext uri="{FF2B5EF4-FFF2-40B4-BE49-F238E27FC236}">
                <a16:creationId xmlns:a16="http://schemas.microsoft.com/office/drawing/2014/main" xmlns="" id="{F31326D4-935C-4A98-968A-A65A5F261A3F}"/>
              </a:ext>
            </a:extLst>
          </p:cNvPr>
          <p:cNvSpPr txBox="1">
            <a:spLocks/>
          </p:cNvSpPr>
          <p:nvPr/>
        </p:nvSpPr>
        <p:spPr>
          <a:xfrm>
            <a:off x="415181" y="60968"/>
            <a:ext cx="3259836" cy="363073"/>
          </a:xfrm>
          <a:prstGeom prst="rect">
            <a:avLst/>
          </a:prstGeom>
        </p:spPr>
        <p:txBody>
          <a:bodyPr anchor="ctr"/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2200" b="0" kern="1200" cap="none" spc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cs typeface="+mj-cs"/>
              </a:defRPr>
            </a:lvl1pPr>
          </a:lstStyle>
          <a:p>
            <a:r>
              <a:rPr lang="ko-KR" altLang="en-US" sz="2000" b="1" dirty="0">
                <a:solidFill>
                  <a:schemeClr val="tx1"/>
                </a:solidFill>
                <a:latin typeface="+mj-ea"/>
                <a:ea typeface="+mj-ea"/>
              </a:rPr>
              <a:t>폰트삭제</a:t>
            </a:r>
          </a:p>
        </p:txBody>
      </p:sp>
      <p:pic>
        <p:nvPicPr>
          <p:cNvPr id="23" name="Picture 5" descr="png_13">
            <a:extLst>
              <a:ext uri="{FF2B5EF4-FFF2-40B4-BE49-F238E27FC236}">
                <a16:creationId xmlns:a16="http://schemas.microsoft.com/office/drawing/2014/main" xmlns="" id="{72654354-54B5-430D-AB37-E98F9125C3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22051" y="947719"/>
            <a:ext cx="261938" cy="24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Text Box 6">
            <a:extLst>
              <a:ext uri="{FF2B5EF4-FFF2-40B4-BE49-F238E27FC236}">
                <a16:creationId xmlns:a16="http://schemas.microsoft.com/office/drawing/2014/main" xmlns="" id="{A1E25A5D-82E5-47A5-9B80-7E556178FA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3989" y="915969"/>
            <a:ext cx="7470775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 latinLnBrk="0">
              <a:spcBef>
                <a:spcPct val="50000"/>
              </a:spcBef>
              <a:spcAft>
                <a:spcPct val="0"/>
              </a:spcAft>
            </a:pPr>
            <a:r>
              <a:rPr lang="ko-KR" altLang="en-US" sz="14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폰트삭제</a:t>
            </a:r>
            <a:endParaRPr lang="en-US" altLang="ko-KR" sz="1400" b="1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xmlns="" id="{40EDCA72-CCEC-4795-8508-CED29E0EE369}"/>
              </a:ext>
            </a:extLst>
          </p:cNvPr>
          <p:cNvSpPr/>
          <p:nvPr/>
        </p:nvSpPr>
        <p:spPr>
          <a:xfrm>
            <a:off x="608856" y="2539866"/>
            <a:ext cx="4729497" cy="2450145"/>
          </a:xfrm>
          <a:prstGeom prst="rect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8" name="타원 47">
            <a:extLst>
              <a:ext uri="{FF2B5EF4-FFF2-40B4-BE49-F238E27FC236}">
                <a16:creationId xmlns:a16="http://schemas.microsoft.com/office/drawing/2014/main" xmlns="" id="{E1033669-1EF7-4F9B-A7EA-72CACF680320}"/>
              </a:ext>
            </a:extLst>
          </p:cNvPr>
          <p:cNvSpPr/>
          <p:nvPr/>
        </p:nvSpPr>
        <p:spPr bwMode="auto">
          <a:xfrm>
            <a:off x="5625164" y="1833463"/>
            <a:ext cx="228600" cy="241300"/>
          </a:xfrm>
          <a:prstGeom prst="ellipse">
            <a:avLst/>
          </a:prstGeom>
          <a:solidFill>
            <a:srgbClr val="FF3300"/>
          </a:soli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1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sp>
        <p:nvSpPr>
          <p:cNvPr id="49" name="직사각형 48">
            <a:extLst>
              <a:ext uri="{FF2B5EF4-FFF2-40B4-BE49-F238E27FC236}">
                <a16:creationId xmlns:a16="http://schemas.microsoft.com/office/drawing/2014/main" xmlns="" id="{5B499CD5-C34D-4F1E-A132-A67FD57865EB}"/>
              </a:ext>
            </a:extLst>
          </p:cNvPr>
          <p:cNvSpPr/>
          <p:nvPr/>
        </p:nvSpPr>
        <p:spPr>
          <a:xfrm>
            <a:off x="5853764" y="1828320"/>
            <a:ext cx="2959465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91440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ko-KR" altLang="en-US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삭제가 완료되면 삭제완료 창이 출력됩니다</a:t>
            </a:r>
            <a:r>
              <a:rPr lang="en-US" altLang="ko-KR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.</a:t>
            </a:r>
          </a:p>
        </p:txBody>
      </p:sp>
      <p:sp>
        <p:nvSpPr>
          <p:cNvPr id="50" name="타원 49">
            <a:extLst>
              <a:ext uri="{FF2B5EF4-FFF2-40B4-BE49-F238E27FC236}">
                <a16:creationId xmlns:a16="http://schemas.microsoft.com/office/drawing/2014/main" xmlns="" id="{E130CC53-A74C-4B1B-95DA-51B376FFB644}"/>
              </a:ext>
            </a:extLst>
          </p:cNvPr>
          <p:cNvSpPr/>
          <p:nvPr/>
        </p:nvSpPr>
        <p:spPr bwMode="auto">
          <a:xfrm>
            <a:off x="5625164" y="2164024"/>
            <a:ext cx="228600" cy="241300"/>
          </a:xfrm>
          <a:prstGeom prst="ellipse">
            <a:avLst/>
          </a:prstGeom>
          <a:solidFill>
            <a:srgbClr val="FF3300"/>
          </a:soli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2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sp>
        <p:nvSpPr>
          <p:cNvPr id="51" name="직사각형 50">
            <a:extLst>
              <a:ext uri="{FF2B5EF4-FFF2-40B4-BE49-F238E27FC236}">
                <a16:creationId xmlns:a16="http://schemas.microsoft.com/office/drawing/2014/main" xmlns="" id="{396E3C76-55F5-4DCF-A608-5027234B6FD9}"/>
              </a:ext>
            </a:extLst>
          </p:cNvPr>
          <p:cNvSpPr/>
          <p:nvPr/>
        </p:nvSpPr>
        <p:spPr>
          <a:xfrm>
            <a:off x="5853764" y="2165397"/>
            <a:ext cx="2486578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91440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ko-KR" altLang="en-US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삭제한 폰트가 목록에서 제거됩니다</a:t>
            </a:r>
            <a:r>
              <a:rPr lang="en-US" altLang="ko-KR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.</a:t>
            </a: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xmlns="" id="{DE3C75AE-5DA8-4849-8968-48F974B99BE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00569" y="3276701"/>
            <a:ext cx="3143250" cy="2047875"/>
          </a:xfrm>
          <a:prstGeom prst="rect">
            <a:avLst/>
          </a:prstGeom>
          <a:ln w="15875">
            <a:solidFill>
              <a:srgbClr val="FF0000"/>
            </a:solidFill>
          </a:ln>
        </p:spPr>
      </p:pic>
      <p:sp>
        <p:nvSpPr>
          <p:cNvPr id="52" name="타원 51">
            <a:extLst>
              <a:ext uri="{FF2B5EF4-FFF2-40B4-BE49-F238E27FC236}">
                <a16:creationId xmlns:a16="http://schemas.microsoft.com/office/drawing/2014/main" xmlns="" id="{06BF5B32-47C6-4B79-8349-374FCD48DDE0}"/>
              </a:ext>
            </a:extLst>
          </p:cNvPr>
          <p:cNvSpPr/>
          <p:nvPr/>
        </p:nvSpPr>
        <p:spPr bwMode="auto">
          <a:xfrm>
            <a:off x="1286269" y="3156051"/>
            <a:ext cx="228600" cy="241300"/>
          </a:xfrm>
          <a:prstGeom prst="ellipse">
            <a:avLst/>
          </a:prstGeom>
          <a:solidFill>
            <a:srgbClr val="FF3300"/>
          </a:soli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1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sp>
        <p:nvSpPr>
          <p:cNvPr id="26" name="타원 25">
            <a:extLst>
              <a:ext uri="{FF2B5EF4-FFF2-40B4-BE49-F238E27FC236}">
                <a16:creationId xmlns:a16="http://schemas.microsoft.com/office/drawing/2014/main" xmlns="" id="{84394496-3A23-4B96-ADFC-2F55550A69A6}"/>
              </a:ext>
            </a:extLst>
          </p:cNvPr>
          <p:cNvSpPr/>
          <p:nvPr/>
        </p:nvSpPr>
        <p:spPr bwMode="auto">
          <a:xfrm>
            <a:off x="479455" y="2427007"/>
            <a:ext cx="228600" cy="241300"/>
          </a:xfrm>
          <a:prstGeom prst="ellipse">
            <a:avLst/>
          </a:prstGeom>
          <a:solidFill>
            <a:srgbClr val="FF3300"/>
          </a:soli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2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sp>
        <p:nvSpPr>
          <p:cNvPr id="28" name="직사각형 27">
            <a:extLst>
              <a:ext uri="{FF2B5EF4-FFF2-40B4-BE49-F238E27FC236}">
                <a16:creationId xmlns:a16="http://schemas.microsoft.com/office/drawing/2014/main" xmlns="" id="{27D98434-D85C-4437-A1DA-003DAEBA01B7}"/>
              </a:ext>
            </a:extLst>
          </p:cNvPr>
          <p:cNvSpPr/>
          <p:nvPr/>
        </p:nvSpPr>
        <p:spPr>
          <a:xfrm>
            <a:off x="2760446" y="5799801"/>
            <a:ext cx="3623108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91440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altLang="ko-KR" sz="1100" b="1" kern="0" dirty="0">
                <a:solidFill>
                  <a:srgbClr val="FF0000"/>
                </a:solidFill>
                <a:latin typeface="맑은 고딕" panose="020B0503020000020004" pitchFamily="50" charset="-127"/>
              </a:rPr>
              <a:t>※ </a:t>
            </a:r>
            <a:r>
              <a:rPr lang="ko-KR" altLang="en-US" sz="1100" b="1" kern="0" dirty="0">
                <a:solidFill>
                  <a:srgbClr val="FF0000"/>
                </a:solidFill>
                <a:latin typeface="맑은 고딕" panose="020B0503020000020004" pitchFamily="50" charset="-127"/>
              </a:rPr>
              <a:t>폰트 삭제에 대한 모든 책임은 사용자에게 있습니다</a:t>
            </a:r>
            <a:r>
              <a:rPr lang="en-US" altLang="ko-KR" sz="1100" b="1" kern="0" dirty="0">
                <a:solidFill>
                  <a:srgbClr val="FF0000"/>
                </a:solidFill>
                <a:latin typeface="맑은 고딕" panose="020B0503020000020004" pitchFamily="50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13562524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11">
            <a:extLst>
              <a:ext uri="{FF2B5EF4-FFF2-40B4-BE49-F238E27FC236}">
                <a16:creationId xmlns:a16="http://schemas.microsoft.com/office/drawing/2014/main" xmlns="" id="{E5F26B1E-C0C2-446D-BB5E-667C67C227D0}"/>
              </a:ext>
            </a:extLst>
          </p:cNvPr>
          <p:cNvSpPr txBox="1">
            <a:spLocks/>
          </p:cNvSpPr>
          <p:nvPr/>
        </p:nvSpPr>
        <p:spPr>
          <a:xfrm>
            <a:off x="1130952" y="2967928"/>
            <a:ext cx="6882095" cy="922143"/>
          </a:xfrm>
          <a:prstGeom prst="rect">
            <a:avLst/>
          </a:prstGeom>
        </p:spPr>
        <p:txBody>
          <a:bodyPr anchor="ctr"/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ko-KR" altLang="en-US" sz="4000" b="1" cap="all" dirty="0">
                <a:ln w="0"/>
                <a:gradFill flip="none" rotWithShape="1">
                  <a:gsLst>
                    <a:gs pos="0">
                      <a:srgbClr val="1998D7"/>
                    </a:gs>
                    <a:gs pos="49000">
                      <a:schemeClr val="accent1">
                        <a:lumMod val="75000"/>
                      </a:schemeClr>
                    </a:gs>
                  </a:gsLst>
                  <a:lin ang="16200000" scaled="1"/>
                  <a:tileRect/>
                </a:gradFill>
                <a:latin typeface="+mn-ea"/>
                <a:cs typeface="Arial" pitchFamily="34" charset="0"/>
              </a:rPr>
              <a:t>도움말</a:t>
            </a:r>
            <a:endParaRPr lang="ko-KR" altLang="en-US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93754602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>
            <a:extLst>
              <a:ext uri="{FF2B5EF4-FFF2-40B4-BE49-F238E27FC236}">
                <a16:creationId xmlns:a16="http://schemas.microsoft.com/office/drawing/2014/main" xmlns="" id="{C0225B9D-5902-464E-991C-624D4001E4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3711" y="1812529"/>
            <a:ext cx="4876967" cy="3657725"/>
          </a:xfrm>
          <a:prstGeom prst="rect">
            <a:avLst/>
          </a:prstGeom>
        </p:spPr>
      </p:pic>
      <p:pic>
        <p:nvPicPr>
          <p:cNvPr id="18" name="그림 17">
            <a:extLst>
              <a:ext uri="{FF2B5EF4-FFF2-40B4-BE49-F238E27FC236}">
                <a16:creationId xmlns:a16="http://schemas.microsoft.com/office/drawing/2014/main" xmlns="" id="{F00C017C-C7A8-437D-B034-D031DB7BBD7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34" y="47834"/>
            <a:ext cx="363073" cy="363073"/>
          </a:xfrm>
          <a:prstGeom prst="rect">
            <a:avLst/>
          </a:prstGeom>
        </p:spPr>
      </p:pic>
      <p:sp>
        <p:nvSpPr>
          <p:cNvPr id="19" name="제목 1">
            <a:extLst>
              <a:ext uri="{FF2B5EF4-FFF2-40B4-BE49-F238E27FC236}">
                <a16:creationId xmlns:a16="http://schemas.microsoft.com/office/drawing/2014/main" xmlns="" id="{F31326D4-935C-4A98-968A-A65A5F261A3F}"/>
              </a:ext>
            </a:extLst>
          </p:cNvPr>
          <p:cNvSpPr txBox="1">
            <a:spLocks/>
          </p:cNvSpPr>
          <p:nvPr/>
        </p:nvSpPr>
        <p:spPr>
          <a:xfrm>
            <a:off x="415181" y="60968"/>
            <a:ext cx="3259836" cy="363073"/>
          </a:xfrm>
          <a:prstGeom prst="rect">
            <a:avLst/>
          </a:prstGeom>
        </p:spPr>
        <p:txBody>
          <a:bodyPr anchor="ctr"/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2200" b="0" kern="1200" cap="none" spc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  <a:cs typeface="+mj-cs"/>
              </a:defRPr>
            </a:lvl1pPr>
          </a:lstStyle>
          <a:p>
            <a:r>
              <a:rPr lang="ko-KR" altLang="en-US" sz="2000" b="1" dirty="0">
                <a:solidFill>
                  <a:schemeClr val="tx1"/>
                </a:solidFill>
                <a:latin typeface="+mj-ea"/>
                <a:ea typeface="+mj-ea"/>
              </a:rPr>
              <a:t>도움말</a:t>
            </a:r>
          </a:p>
        </p:txBody>
      </p:sp>
      <p:pic>
        <p:nvPicPr>
          <p:cNvPr id="23" name="Picture 5" descr="png_13">
            <a:extLst>
              <a:ext uri="{FF2B5EF4-FFF2-40B4-BE49-F238E27FC236}">
                <a16:creationId xmlns:a16="http://schemas.microsoft.com/office/drawing/2014/main" xmlns="" id="{72654354-54B5-430D-AB37-E98F9125C3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22051" y="947719"/>
            <a:ext cx="261938" cy="24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Text Box 6">
            <a:extLst>
              <a:ext uri="{FF2B5EF4-FFF2-40B4-BE49-F238E27FC236}">
                <a16:creationId xmlns:a16="http://schemas.microsoft.com/office/drawing/2014/main" xmlns="" id="{A1E25A5D-82E5-47A5-9B80-7E556178FA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3989" y="915969"/>
            <a:ext cx="7470775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 latinLnBrk="0">
              <a:spcBef>
                <a:spcPct val="50000"/>
              </a:spcBef>
              <a:spcAft>
                <a:spcPct val="0"/>
              </a:spcAft>
            </a:pPr>
            <a:r>
              <a:rPr lang="ko-KR" altLang="en-US" sz="14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도움말</a:t>
            </a:r>
            <a:endParaRPr lang="en-US" altLang="ko-KR" sz="1400" b="1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xmlns="" id="{40EDCA72-CCEC-4795-8508-CED29E0EE369}"/>
              </a:ext>
            </a:extLst>
          </p:cNvPr>
          <p:cNvSpPr/>
          <p:nvPr/>
        </p:nvSpPr>
        <p:spPr>
          <a:xfrm>
            <a:off x="607445" y="2296202"/>
            <a:ext cx="4729497" cy="682129"/>
          </a:xfrm>
          <a:prstGeom prst="rect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8" name="타원 47">
            <a:extLst>
              <a:ext uri="{FF2B5EF4-FFF2-40B4-BE49-F238E27FC236}">
                <a16:creationId xmlns:a16="http://schemas.microsoft.com/office/drawing/2014/main" xmlns="" id="{E1033669-1EF7-4F9B-A7EA-72CACF680320}"/>
              </a:ext>
            </a:extLst>
          </p:cNvPr>
          <p:cNvSpPr/>
          <p:nvPr/>
        </p:nvSpPr>
        <p:spPr bwMode="auto">
          <a:xfrm>
            <a:off x="5625164" y="1833463"/>
            <a:ext cx="228600" cy="241300"/>
          </a:xfrm>
          <a:prstGeom prst="ellipse">
            <a:avLst/>
          </a:prstGeom>
          <a:solidFill>
            <a:srgbClr val="FF3300"/>
          </a:soli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1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sp>
        <p:nvSpPr>
          <p:cNvPr id="49" name="직사각형 48">
            <a:extLst>
              <a:ext uri="{FF2B5EF4-FFF2-40B4-BE49-F238E27FC236}">
                <a16:creationId xmlns:a16="http://schemas.microsoft.com/office/drawing/2014/main" xmlns="" id="{5B499CD5-C34D-4F1E-A132-A67FD57865EB}"/>
              </a:ext>
            </a:extLst>
          </p:cNvPr>
          <p:cNvSpPr/>
          <p:nvPr/>
        </p:nvSpPr>
        <p:spPr>
          <a:xfrm>
            <a:off x="5853764" y="1828320"/>
            <a:ext cx="2100255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91440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altLang="ko-KR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‘</a:t>
            </a:r>
            <a:r>
              <a:rPr lang="ko-KR" altLang="en-US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내 </a:t>
            </a:r>
            <a:r>
              <a:rPr lang="en-US" altLang="ko-KR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PC </a:t>
            </a:r>
            <a:r>
              <a:rPr lang="ko-KR" altLang="en-US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폰트 </a:t>
            </a:r>
            <a:r>
              <a:rPr lang="ko-KR" altLang="en-US" sz="1100" b="1" kern="0" dirty="0" err="1">
                <a:solidFill>
                  <a:srgbClr val="000000"/>
                </a:solidFill>
                <a:latin typeface="맑은 고딕" panose="020B0503020000020004" pitchFamily="50" charset="-127"/>
              </a:rPr>
              <a:t>점검기</a:t>
            </a:r>
            <a:r>
              <a:rPr lang="en-US" altLang="ko-KR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’</a:t>
            </a:r>
            <a:r>
              <a:rPr lang="ko-KR" altLang="en-US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 상세 설명</a:t>
            </a:r>
            <a:endParaRPr lang="en-US" altLang="ko-KR" sz="1100" b="1" kern="0" dirty="0">
              <a:solidFill>
                <a:srgbClr val="000000"/>
              </a:solidFill>
              <a:latin typeface="맑은 고딕" panose="020B0503020000020004" pitchFamily="50" charset="-127"/>
            </a:endParaRPr>
          </a:p>
        </p:txBody>
      </p:sp>
      <p:sp>
        <p:nvSpPr>
          <p:cNvPr id="50" name="타원 49">
            <a:extLst>
              <a:ext uri="{FF2B5EF4-FFF2-40B4-BE49-F238E27FC236}">
                <a16:creationId xmlns:a16="http://schemas.microsoft.com/office/drawing/2014/main" xmlns="" id="{E130CC53-A74C-4B1B-95DA-51B376FFB644}"/>
              </a:ext>
            </a:extLst>
          </p:cNvPr>
          <p:cNvSpPr/>
          <p:nvPr/>
        </p:nvSpPr>
        <p:spPr bwMode="auto">
          <a:xfrm>
            <a:off x="5625164" y="2164024"/>
            <a:ext cx="228600" cy="241300"/>
          </a:xfrm>
          <a:prstGeom prst="ellipse">
            <a:avLst/>
          </a:prstGeom>
          <a:solidFill>
            <a:srgbClr val="FF3300"/>
          </a:soli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2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sp>
        <p:nvSpPr>
          <p:cNvPr id="51" name="직사각형 50">
            <a:extLst>
              <a:ext uri="{FF2B5EF4-FFF2-40B4-BE49-F238E27FC236}">
                <a16:creationId xmlns:a16="http://schemas.microsoft.com/office/drawing/2014/main" xmlns="" id="{396E3C76-55F5-4DCF-A608-5027234B6FD9}"/>
              </a:ext>
            </a:extLst>
          </p:cNvPr>
          <p:cNvSpPr/>
          <p:nvPr/>
        </p:nvSpPr>
        <p:spPr>
          <a:xfrm>
            <a:off x="5853764" y="2165397"/>
            <a:ext cx="149271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91440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altLang="ko-KR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‘</a:t>
            </a:r>
            <a:r>
              <a:rPr lang="ko-KR" altLang="en-US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점검결과</a:t>
            </a:r>
            <a:r>
              <a:rPr lang="en-US" altLang="ko-KR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’ </a:t>
            </a:r>
            <a:r>
              <a:rPr lang="ko-KR" altLang="en-US" sz="1100" b="1" kern="0" dirty="0">
                <a:solidFill>
                  <a:srgbClr val="000000"/>
                </a:solidFill>
                <a:latin typeface="맑은 고딕" panose="020B0503020000020004" pitchFamily="50" charset="-127"/>
              </a:rPr>
              <a:t>상세 설명</a:t>
            </a:r>
            <a:endParaRPr lang="en-US" altLang="ko-KR" sz="1100" b="1" kern="0" dirty="0">
              <a:solidFill>
                <a:srgbClr val="000000"/>
              </a:solidFill>
              <a:latin typeface="맑은 고딕" panose="020B0503020000020004" pitchFamily="50" charset="-127"/>
            </a:endParaRPr>
          </a:p>
        </p:txBody>
      </p:sp>
      <p:sp>
        <p:nvSpPr>
          <p:cNvPr id="52" name="타원 51">
            <a:extLst>
              <a:ext uri="{FF2B5EF4-FFF2-40B4-BE49-F238E27FC236}">
                <a16:creationId xmlns:a16="http://schemas.microsoft.com/office/drawing/2014/main" xmlns="" id="{06BF5B32-47C6-4B79-8349-374FCD48DDE0}"/>
              </a:ext>
            </a:extLst>
          </p:cNvPr>
          <p:cNvSpPr/>
          <p:nvPr/>
        </p:nvSpPr>
        <p:spPr bwMode="auto">
          <a:xfrm>
            <a:off x="493144" y="2193680"/>
            <a:ext cx="228600" cy="241300"/>
          </a:xfrm>
          <a:prstGeom prst="ellipse">
            <a:avLst/>
          </a:prstGeom>
          <a:solidFill>
            <a:srgbClr val="FF3300"/>
          </a:soli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1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xmlns="" id="{6E15F661-3C7C-4848-9B8B-5EE485B6A1B8}"/>
              </a:ext>
            </a:extLst>
          </p:cNvPr>
          <p:cNvSpPr/>
          <p:nvPr/>
        </p:nvSpPr>
        <p:spPr>
          <a:xfrm>
            <a:off x="607444" y="3429000"/>
            <a:ext cx="4729497" cy="1116874"/>
          </a:xfrm>
          <a:prstGeom prst="rect">
            <a:avLst/>
          </a:prstGeom>
          <a:noFill/>
          <a:ln w="158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타원 25">
            <a:extLst>
              <a:ext uri="{FF2B5EF4-FFF2-40B4-BE49-F238E27FC236}">
                <a16:creationId xmlns:a16="http://schemas.microsoft.com/office/drawing/2014/main" xmlns="" id="{84394496-3A23-4B96-ADFC-2F55550A69A6}"/>
              </a:ext>
            </a:extLst>
          </p:cNvPr>
          <p:cNvSpPr/>
          <p:nvPr/>
        </p:nvSpPr>
        <p:spPr bwMode="auto">
          <a:xfrm>
            <a:off x="493144" y="3288542"/>
            <a:ext cx="228600" cy="241300"/>
          </a:xfrm>
          <a:prstGeom prst="ellipse">
            <a:avLst/>
          </a:prstGeom>
          <a:solidFill>
            <a:srgbClr val="FF3300"/>
          </a:soli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2</a:t>
            </a:r>
            <a:endParaRPr kumimoji="0" lang="ko-KR" altLang="en-US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5927999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xmlns="" id="{AAD20E31-8CC2-4713-BFD6-2AE6F14468CB}"/>
              </a:ext>
            </a:extLst>
          </p:cNvPr>
          <p:cNvSpPr/>
          <p:nvPr/>
        </p:nvSpPr>
        <p:spPr>
          <a:xfrm>
            <a:off x="2556063" y="2921168"/>
            <a:ext cx="4031874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>
              <a:spcBef>
                <a:spcPct val="0"/>
              </a:spcBef>
              <a:defRPr/>
            </a:pPr>
            <a:r>
              <a:rPr lang="ko-KR" altLang="en-US" sz="6000" b="1" cap="all" dirty="0">
                <a:ln w="0"/>
                <a:gradFill flip="none" rotWithShape="1">
                  <a:gsLst>
                    <a:gs pos="0">
                      <a:srgbClr val="1998D7"/>
                    </a:gs>
                    <a:gs pos="49000">
                      <a:schemeClr val="accent1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/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감사합니다</a:t>
            </a:r>
            <a:endParaRPr lang="en-US" altLang="ko-KR" sz="6000" b="1" cap="all" dirty="0">
              <a:ln w="0"/>
              <a:gradFill flip="none" rotWithShape="1">
                <a:gsLst>
                  <a:gs pos="0">
                    <a:srgbClr val="1998D7"/>
                  </a:gs>
                  <a:gs pos="49000">
                    <a:schemeClr val="accent1">
                      <a:lumMod val="75000"/>
                    </a:schemeClr>
                  </a:gs>
                </a:gsLst>
                <a:lin ang="16200000" scaled="1"/>
                <a:tileRect/>
              </a:gradFill>
              <a:effectLst/>
              <a:latin typeface="맑은 고딕" panose="020B0503020000020004" pitchFamily="50" charset="-127"/>
              <a:ea typeface="맑은 고딕" panose="020B0503020000020004" pitchFamily="50" charset="-127"/>
              <a:cs typeface="Arial" pitchFamily="34" charset="0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10325"/>
            <a:ext cx="933450" cy="447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814326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581</TotalTime>
  <Words>954</Words>
  <Application>Microsoft Office PowerPoint</Application>
  <PresentationFormat>화면 슬라이드 쇼(4:3)</PresentationFormat>
  <Paragraphs>299</Paragraphs>
  <Slides>37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37</vt:i4>
      </vt:variant>
    </vt:vector>
  </HeadingPairs>
  <TitlesOfParts>
    <vt:vector size="42" baseType="lpstr">
      <vt:lpstr>HY견고딕</vt:lpstr>
      <vt:lpstr>맑은 고딕</vt:lpstr>
      <vt:lpstr>Arial</vt:lpstr>
      <vt:lpstr>Calibri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Yoo InJae</dc:creator>
  <cp:lastModifiedBy>김 찬솔</cp:lastModifiedBy>
  <cp:revision>48</cp:revision>
  <cp:lastPrinted>2018-03-29T00:43:08Z</cp:lastPrinted>
  <dcterms:created xsi:type="dcterms:W3CDTF">2017-09-04T03:25:55Z</dcterms:created>
  <dcterms:modified xsi:type="dcterms:W3CDTF">2018-04-17T02:01:06Z</dcterms:modified>
</cp:coreProperties>
</file>